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7" r:id="rId1"/>
  </p:sldMasterIdLst>
  <p:notesMasterIdLst>
    <p:notesMasterId r:id="rId32"/>
  </p:notesMasterIdLst>
  <p:sldIdLst>
    <p:sldId id="256" r:id="rId2"/>
    <p:sldId id="316" r:id="rId3"/>
    <p:sldId id="318" r:id="rId4"/>
    <p:sldId id="317" r:id="rId5"/>
    <p:sldId id="260" r:id="rId6"/>
    <p:sldId id="319" r:id="rId7"/>
    <p:sldId id="304" r:id="rId8"/>
    <p:sldId id="322" r:id="rId9"/>
    <p:sldId id="308" r:id="rId10"/>
    <p:sldId id="323" r:id="rId11"/>
    <p:sldId id="307" r:id="rId12"/>
    <p:sldId id="310" r:id="rId13"/>
    <p:sldId id="324" r:id="rId14"/>
    <p:sldId id="325" r:id="rId15"/>
    <p:sldId id="326" r:id="rId16"/>
    <p:sldId id="327" r:id="rId17"/>
    <p:sldId id="328" r:id="rId18"/>
    <p:sldId id="329" r:id="rId19"/>
    <p:sldId id="311" r:id="rId20"/>
    <p:sldId id="273" r:id="rId21"/>
    <p:sldId id="265" r:id="rId22"/>
    <p:sldId id="313" r:id="rId23"/>
    <p:sldId id="314" r:id="rId24"/>
    <p:sldId id="261" r:id="rId25"/>
    <p:sldId id="315" r:id="rId26"/>
    <p:sldId id="330" r:id="rId27"/>
    <p:sldId id="266" r:id="rId28"/>
    <p:sldId id="262" r:id="rId29"/>
    <p:sldId id="263" r:id="rId30"/>
    <p:sldId id="258" r:id="rId31"/>
  </p:sldIdLst>
  <p:sldSz cx="9144000" cy="5143500" type="screen16x9"/>
  <p:notesSz cx="6858000" cy="9144000"/>
  <p:embeddedFontLst>
    <p:embeddedFont>
      <p:font typeface="Anaheim" panose="020B0604020202020204" charset="0"/>
      <p:regular r:id="rId33"/>
    </p:embeddedFont>
    <p:embeddedFont>
      <p:font typeface="Calibri" panose="020F0502020204030204" pitchFamily="34" charset="0"/>
      <p:regular r:id="rId34"/>
      <p:bold r:id="rId35"/>
      <p:italic r:id="rId36"/>
      <p:boldItalic r:id="rId37"/>
    </p:embeddedFont>
    <p:embeddedFont>
      <p:font typeface="Zen Dots" panose="020B0604020202020204" charset="0"/>
      <p:regular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454">
          <p15:clr>
            <a:srgbClr val="9AA0A6"/>
          </p15:clr>
        </p15:guide>
        <p15:guide id="2" orient="horz" pos="602">
          <p15:clr>
            <a:srgbClr val="9AA0A6"/>
          </p15:clr>
        </p15:guide>
        <p15:guide id="3" orient="horz" pos="340">
          <p15:clr>
            <a:srgbClr val="9AA0A6"/>
          </p15:clr>
        </p15:guide>
        <p15:guide id="4" pos="5306">
          <p15:clr>
            <a:srgbClr val="9AA0A6"/>
          </p15:clr>
        </p15:guide>
        <p15:guide id="5" orient="horz" pos="290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A342DCA-2173-43AD-A69F-E6BEA3CB3E44}">
  <a:tblStyle styleId="{3A342DCA-2173-43AD-A69F-E6BEA3CB3E4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9" d="100"/>
          <a:sy n="139" d="100"/>
        </p:scale>
        <p:origin x="804" y="114"/>
      </p:cViewPr>
      <p:guideLst>
        <p:guide pos="454"/>
        <p:guide orient="horz" pos="602"/>
        <p:guide orient="horz" pos="340"/>
        <p:guide pos="5306"/>
        <p:guide orient="horz" pos="290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8" name="Google Shape;125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9" name="Google Shape;125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ge1d9017b4e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6" name="Google Shape;1336;ge1d9017b4e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9" name="Google Shape;2139;ge129d2a63f_0_32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0" name="Google Shape;2140;ge129d2a63f_0_32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3" name="Google Shape;1583;ge129d2a63f_0_15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4" name="Google Shape;1584;ge129d2a63f_0_15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ge0d68fe5e7_0_2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8" name="Google Shape;1348;ge0d68fe5e7_0_2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3" name="Google Shape;1713;ge129d2a63f_0_3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4" name="Google Shape;1714;ge129d2a63f_0_3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2" name="Google Shape;1422;ge0d68fe5e7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3" name="Google Shape;1423;ge0d68fe5e7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7" name="Google Shape;1427;ge129d2a63f_0_9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8" name="Google Shape;1428;ge129d2a63f_0_9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ge1d9017b4e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1" name="Google Shape;1271;ge1d9017b4e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 amt="14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" name="Google Shape;10;p2"/>
          <p:cNvGrpSpPr/>
          <p:nvPr/>
        </p:nvGrpSpPr>
        <p:grpSpPr>
          <a:xfrm>
            <a:off x="372025" y="321975"/>
            <a:ext cx="8400000" cy="4503300"/>
            <a:chOff x="372025" y="321975"/>
            <a:chExt cx="8400000" cy="4503300"/>
          </a:xfrm>
        </p:grpSpPr>
        <p:sp>
          <p:nvSpPr>
            <p:cNvPr id="11" name="Google Shape;11;p2"/>
            <p:cNvSpPr/>
            <p:nvPr/>
          </p:nvSpPr>
          <p:spPr>
            <a:xfrm>
              <a:off x="372375" y="324675"/>
              <a:ext cx="8394900" cy="4500600"/>
            </a:xfrm>
            <a:prstGeom prst="rect">
              <a:avLst/>
            </a:prstGeom>
            <a:solidFill>
              <a:srgbClr val="7C7C7C">
                <a:alpha val="142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" name="Google Shape;12;p2"/>
            <p:cNvGrpSpPr/>
            <p:nvPr/>
          </p:nvGrpSpPr>
          <p:grpSpPr>
            <a:xfrm>
              <a:off x="372025" y="321975"/>
              <a:ext cx="8400000" cy="4499700"/>
              <a:chOff x="372025" y="321975"/>
              <a:chExt cx="8400000" cy="4499700"/>
            </a:xfrm>
          </p:grpSpPr>
          <p:sp>
            <p:nvSpPr>
              <p:cNvPr id="13" name="Google Shape;13;p2"/>
              <p:cNvSpPr/>
              <p:nvPr/>
            </p:nvSpPr>
            <p:spPr>
              <a:xfrm>
                <a:off x="372025" y="321975"/>
                <a:ext cx="8400000" cy="44997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4;p2"/>
              <p:cNvSpPr/>
              <p:nvPr/>
            </p:nvSpPr>
            <p:spPr>
              <a:xfrm>
                <a:off x="372025" y="321975"/>
                <a:ext cx="8400000" cy="2181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5;p2"/>
              <p:cNvSpPr/>
              <p:nvPr/>
            </p:nvSpPr>
            <p:spPr>
              <a:xfrm>
                <a:off x="486450" y="380900"/>
                <a:ext cx="100200" cy="100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669900" y="380900"/>
                <a:ext cx="100200" cy="100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853350" y="380900"/>
                <a:ext cx="100200" cy="100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>
                <a:off x="8537750" y="380900"/>
                <a:ext cx="100200" cy="100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9" name="Google Shape;19;p2"/>
              <p:cNvCxnSpPr/>
              <p:nvPr/>
            </p:nvCxnSpPr>
            <p:spPr>
              <a:xfrm>
                <a:off x="7498375" y="431000"/>
                <a:ext cx="10395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20" name="Google Shape;20;p2"/>
          <p:cNvGrpSpPr/>
          <p:nvPr/>
        </p:nvGrpSpPr>
        <p:grpSpPr>
          <a:xfrm>
            <a:off x="371330" y="3441041"/>
            <a:ext cx="8400431" cy="1380780"/>
            <a:chOff x="4122825" y="2769975"/>
            <a:chExt cx="4390775" cy="1934950"/>
          </a:xfrm>
        </p:grpSpPr>
        <p:sp>
          <p:nvSpPr>
            <p:cNvPr id="21" name="Google Shape;21;p2"/>
            <p:cNvSpPr/>
            <p:nvPr/>
          </p:nvSpPr>
          <p:spPr>
            <a:xfrm>
              <a:off x="4122825" y="2769975"/>
              <a:ext cx="4390775" cy="1399600"/>
            </a:xfrm>
            <a:custGeom>
              <a:avLst/>
              <a:gdLst/>
              <a:ahLst/>
              <a:cxnLst/>
              <a:rect l="l" t="t" r="r" b="b"/>
              <a:pathLst>
                <a:path w="175631" h="55984" fill="none" extrusionOk="0">
                  <a:moveTo>
                    <a:pt x="175486" y="55983"/>
                  </a:moveTo>
                  <a:cubicBezTo>
                    <a:pt x="175594" y="55983"/>
                    <a:pt x="175630" y="55808"/>
                    <a:pt x="175534" y="55748"/>
                  </a:cubicBezTo>
                  <a:lnTo>
                    <a:pt x="87817" y="1"/>
                  </a:lnTo>
                  <a:lnTo>
                    <a:pt x="97" y="55748"/>
                  </a:lnTo>
                  <a:cubicBezTo>
                    <a:pt x="1" y="55810"/>
                    <a:pt x="37" y="55983"/>
                    <a:pt x="146" y="55983"/>
                  </a:cubicBez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5419875" y="2769975"/>
              <a:ext cx="898375" cy="1934950"/>
            </a:xfrm>
            <a:custGeom>
              <a:avLst/>
              <a:gdLst/>
              <a:ahLst/>
              <a:cxnLst/>
              <a:rect l="l" t="t" r="r" b="b"/>
              <a:pathLst>
                <a:path w="35935" h="77398" fill="none" extrusionOk="0">
                  <a:moveTo>
                    <a:pt x="35935" y="1"/>
                  </a:moveTo>
                  <a:lnTo>
                    <a:pt x="0" y="77398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4355900" y="2769975"/>
              <a:ext cx="1962350" cy="1934950"/>
            </a:xfrm>
            <a:custGeom>
              <a:avLst/>
              <a:gdLst/>
              <a:ahLst/>
              <a:cxnLst/>
              <a:rect l="l" t="t" r="r" b="b"/>
              <a:pathLst>
                <a:path w="78494" h="77398" fill="none" extrusionOk="0">
                  <a:moveTo>
                    <a:pt x="0" y="77398"/>
                  </a:moveTo>
                  <a:lnTo>
                    <a:pt x="78494" y="1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6318225" y="2769975"/>
              <a:ext cx="898350" cy="1934950"/>
            </a:xfrm>
            <a:custGeom>
              <a:avLst/>
              <a:gdLst/>
              <a:ahLst/>
              <a:cxnLst/>
              <a:rect l="l" t="t" r="r" b="b"/>
              <a:pathLst>
                <a:path w="35934" h="77398" fill="none" extrusionOk="0">
                  <a:moveTo>
                    <a:pt x="1" y="1"/>
                  </a:moveTo>
                  <a:lnTo>
                    <a:pt x="35934" y="77398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318225" y="2769975"/>
              <a:ext cx="1962350" cy="1934950"/>
            </a:xfrm>
            <a:custGeom>
              <a:avLst/>
              <a:gdLst/>
              <a:ahLst/>
              <a:cxnLst/>
              <a:rect l="l" t="t" r="r" b="b"/>
              <a:pathLst>
                <a:path w="78494" h="77398" fill="none" extrusionOk="0">
                  <a:moveTo>
                    <a:pt x="78493" y="77398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4123850" y="3851100"/>
              <a:ext cx="4389300" cy="25"/>
            </a:xfrm>
            <a:custGeom>
              <a:avLst/>
              <a:gdLst/>
              <a:ahLst/>
              <a:cxnLst/>
              <a:rect l="l" t="t" r="r" b="b"/>
              <a:pathLst>
                <a:path w="175572" h="1" fill="none" extrusionOk="0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4123850" y="4346500"/>
              <a:ext cx="4389300" cy="25"/>
            </a:xfrm>
            <a:custGeom>
              <a:avLst/>
              <a:gdLst/>
              <a:ahLst/>
              <a:cxnLst/>
              <a:rect l="l" t="t" r="r" b="b"/>
              <a:pathLst>
                <a:path w="175572" h="1" fill="none" extrusionOk="0">
                  <a:moveTo>
                    <a:pt x="1" y="1"/>
                  </a:moveTo>
                  <a:lnTo>
                    <a:pt x="175571" y="1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4123850" y="3557300"/>
              <a:ext cx="4388725" cy="25"/>
            </a:xfrm>
            <a:custGeom>
              <a:avLst/>
              <a:gdLst/>
              <a:ahLst/>
              <a:cxnLst/>
              <a:rect l="l" t="t" r="r" b="b"/>
              <a:pathLst>
                <a:path w="175549" h="1" fill="none" extrusionOk="0">
                  <a:moveTo>
                    <a:pt x="1" y="0"/>
                  </a:moveTo>
                  <a:lnTo>
                    <a:pt x="175549" y="0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4123850" y="3353425"/>
              <a:ext cx="4389300" cy="25"/>
            </a:xfrm>
            <a:custGeom>
              <a:avLst/>
              <a:gdLst/>
              <a:ahLst/>
              <a:cxnLst/>
              <a:rect l="l" t="t" r="r" b="b"/>
              <a:pathLst>
                <a:path w="175572" h="1" fill="none" extrusionOk="0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4123850" y="3194925"/>
              <a:ext cx="4389300" cy="25"/>
            </a:xfrm>
            <a:custGeom>
              <a:avLst/>
              <a:gdLst/>
              <a:ahLst/>
              <a:cxnLst/>
              <a:rect l="l" t="t" r="r" b="b"/>
              <a:pathLst>
                <a:path w="175572" h="1" fill="none" extrusionOk="0">
                  <a:moveTo>
                    <a:pt x="1" y="1"/>
                  </a:moveTo>
                  <a:lnTo>
                    <a:pt x="175571" y="1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4123850" y="3079875"/>
              <a:ext cx="4388725" cy="25"/>
            </a:xfrm>
            <a:custGeom>
              <a:avLst/>
              <a:gdLst/>
              <a:ahLst/>
              <a:cxnLst/>
              <a:rect l="l" t="t" r="r" b="b"/>
              <a:pathLst>
                <a:path w="175549" h="1" fill="none" extrusionOk="0">
                  <a:moveTo>
                    <a:pt x="1" y="1"/>
                  </a:moveTo>
                  <a:lnTo>
                    <a:pt x="175549" y="1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4123850" y="2976475"/>
              <a:ext cx="4389300" cy="25"/>
            </a:xfrm>
            <a:custGeom>
              <a:avLst/>
              <a:gdLst/>
              <a:ahLst/>
              <a:cxnLst/>
              <a:rect l="l" t="t" r="r" b="b"/>
              <a:pathLst>
                <a:path w="175572" h="1" fill="none" extrusionOk="0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4123850" y="2880100"/>
              <a:ext cx="4388725" cy="25"/>
            </a:xfrm>
            <a:custGeom>
              <a:avLst/>
              <a:gdLst/>
              <a:ahLst/>
              <a:cxnLst/>
              <a:rect l="l" t="t" r="r" b="b"/>
              <a:pathLst>
                <a:path w="175549" h="1" fill="none" extrusionOk="0">
                  <a:moveTo>
                    <a:pt x="1" y="0"/>
                  </a:moveTo>
                  <a:lnTo>
                    <a:pt x="175549" y="0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4123850" y="2769975"/>
              <a:ext cx="2194400" cy="979100"/>
            </a:xfrm>
            <a:custGeom>
              <a:avLst/>
              <a:gdLst/>
              <a:ahLst/>
              <a:cxnLst/>
              <a:rect l="l" t="t" r="r" b="b"/>
              <a:pathLst>
                <a:path w="87776" h="39164" fill="none" extrusionOk="0">
                  <a:moveTo>
                    <a:pt x="87776" y="1"/>
                  </a:moveTo>
                  <a:lnTo>
                    <a:pt x="1" y="39164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4123850" y="2769975"/>
              <a:ext cx="2194400" cy="662050"/>
            </a:xfrm>
            <a:custGeom>
              <a:avLst/>
              <a:gdLst/>
              <a:ahLst/>
              <a:cxnLst/>
              <a:rect l="l" t="t" r="r" b="b"/>
              <a:pathLst>
                <a:path w="87776" h="26482" fill="none" extrusionOk="0">
                  <a:moveTo>
                    <a:pt x="87776" y="1"/>
                  </a:moveTo>
                  <a:lnTo>
                    <a:pt x="1" y="26481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4123850" y="2769975"/>
              <a:ext cx="2194400" cy="407100"/>
            </a:xfrm>
            <a:custGeom>
              <a:avLst/>
              <a:gdLst/>
              <a:ahLst/>
              <a:cxnLst/>
              <a:rect l="l" t="t" r="r" b="b"/>
              <a:pathLst>
                <a:path w="87776" h="16284" fill="none" extrusionOk="0">
                  <a:moveTo>
                    <a:pt x="87776" y="1"/>
                  </a:moveTo>
                  <a:lnTo>
                    <a:pt x="1" y="16284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4123850" y="2769975"/>
              <a:ext cx="2194400" cy="206525"/>
            </a:xfrm>
            <a:custGeom>
              <a:avLst/>
              <a:gdLst/>
              <a:ahLst/>
              <a:cxnLst/>
              <a:rect l="l" t="t" r="r" b="b"/>
              <a:pathLst>
                <a:path w="87776" h="8261" fill="none" extrusionOk="0">
                  <a:moveTo>
                    <a:pt x="87776" y="1"/>
                  </a:moveTo>
                  <a:lnTo>
                    <a:pt x="1" y="8260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4123850" y="2769975"/>
              <a:ext cx="2194400" cy="25"/>
            </a:xfrm>
            <a:custGeom>
              <a:avLst/>
              <a:gdLst/>
              <a:ahLst/>
              <a:cxnLst/>
              <a:rect l="l" t="t" r="r" b="b"/>
              <a:pathLst>
                <a:path w="87776" h="1" fill="none" extrusionOk="0">
                  <a:moveTo>
                    <a:pt x="87776" y="1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6318700" y="2769975"/>
              <a:ext cx="2194450" cy="979100"/>
            </a:xfrm>
            <a:custGeom>
              <a:avLst/>
              <a:gdLst/>
              <a:ahLst/>
              <a:cxnLst/>
              <a:rect l="l" t="t" r="r" b="b"/>
              <a:pathLst>
                <a:path w="87778" h="39164" fill="none" extrusionOk="0">
                  <a:moveTo>
                    <a:pt x="1" y="1"/>
                  </a:moveTo>
                  <a:lnTo>
                    <a:pt x="87777" y="39164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6318700" y="2769975"/>
              <a:ext cx="2194450" cy="662050"/>
            </a:xfrm>
            <a:custGeom>
              <a:avLst/>
              <a:gdLst/>
              <a:ahLst/>
              <a:cxnLst/>
              <a:rect l="l" t="t" r="r" b="b"/>
              <a:pathLst>
                <a:path w="87778" h="26482" fill="none" extrusionOk="0">
                  <a:moveTo>
                    <a:pt x="1" y="1"/>
                  </a:moveTo>
                  <a:lnTo>
                    <a:pt x="87777" y="26481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6318700" y="2769975"/>
              <a:ext cx="2194450" cy="407100"/>
            </a:xfrm>
            <a:custGeom>
              <a:avLst/>
              <a:gdLst/>
              <a:ahLst/>
              <a:cxnLst/>
              <a:rect l="l" t="t" r="r" b="b"/>
              <a:pathLst>
                <a:path w="87778" h="16284" fill="none" extrusionOk="0">
                  <a:moveTo>
                    <a:pt x="1" y="1"/>
                  </a:moveTo>
                  <a:lnTo>
                    <a:pt x="87777" y="16284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6318700" y="2769975"/>
              <a:ext cx="2194450" cy="206525"/>
            </a:xfrm>
            <a:custGeom>
              <a:avLst/>
              <a:gdLst/>
              <a:ahLst/>
              <a:cxnLst/>
              <a:rect l="l" t="t" r="r" b="b"/>
              <a:pathLst>
                <a:path w="87778" h="8261" fill="none" extrusionOk="0">
                  <a:moveTo>
                    <a:pt x="1" y="1"/>
                  </a:moveTo>
                  <a:lnTo>
                    <a:pt x="87777" y="8260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6318700" y="2769975"/>
              <a:ext cx="2194450" cy="25"/>
            </a:xfrm>
            <a:custGeom>
              <a:avLst/>
              <a:gdLst/>
              <a:ahLst/>
              <a:cxnLst/>
              <a:rect l="l" t="t" r="r" b="b"/>
              <a:pathLst>
                <a:path w="87778" h="1" fill="none" extrusionOk="0">
                  <a:moveTo>
                    <a:pt x="1" y="1"/>
                  </a:moveTo>
                  <a:lnTo>
                    <a:pt x="87777" y="1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4" name="Google Shape;44;p2"/>
          <p:cNvCxnSpPr/>
          <p:nvPr/>
        </p:nvCxnSpPr>
        <p:spPr>
          <a:xfrm>
            <a:off x="372000" y="2007600"/>
            <a:ext cx="1495500" cy="0"/>
          </a:xfrm>
          <a:prstGeom prst="straightConnector1">
            <a:avLst/>
          </a:prstGeom>
          <a:noFill/>
          <a:ln w="1524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" name="Google Shape;45;p2"/>
          <p:cNvCxnSpPr/>
          <p:nvPr/>
        </p:nvCxnSpPr>
        <p:spPr>
          <a:xfrm>
            <a:off x="7276500" y="2007600"/>
            <a:ext cx="1495500" cy="0"/>
          </a:xfrm>
          <a:prstGeom prst="straightConnector1">
            <a:avLst/>
          </a:prstGeom>
          <a:noFill/>
          <a:ln w="1524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6" name="Google Shape;46;p2"/>
          <p:cNvGrpSpPr/>
          <p:nvPr/>
        </p:nvGrpSpPr>
        <p:grpSpPr>
          <a:xfrm>
            <a:off x="4313685" y="2999817"/>
            <a:ext cx="530320" cy="530308"/>
            <a:chOff x="5720325" y="1250450"/>
            <a:chExt cx="1103225" cy="1103200"/>
          </a:xfrm>
        </p:grpSpPr>
        <p:sp>
          <p:nvSpPr>
            <p:cNvPr id="47" name="Google Shape;47;p2"/>
            <p:cNvSpPr/>
            <p:nvPr/>
          </p:nvSpPr>
          <p:spPr>
            <a:xfrm>
              <a:off x="5720325" y="1250450"/>
              <a:ext cx="1103225" cy="551600"/>
            </a:xfrm>
            <a:custGeom>
              <a:avLst/>
              <a:gdLst/>
              <a:ahLst/>
              <a:cxnLst/>
              <a:rect l="l" t="t" r="r" b="b"/>
              <a:pathLst>
                <a:path w="44129" h="22064" extrusionOk="0">
                  <a:moveTo>
                    <a:pt x="22064" y="0"/>
                  </a:moveTo>
                  <a:cubicBezTo>
                    <a:pt x="9879" y="0"/>
                    <a:pt x="1" y="9878"/>
                    <a:pt x="1" y="22064"/>
                  </a:cubicBezTo>
                  <a:lnTo>
                    <a:pt x="44128" y="22064"/>
                  </a:lnTo>
                  <a:cubicBezTo>
                    <a:pt x="44128" y="9878"/>
                    <a:pt x="34250" y="0"/>
                    <a:pt x="220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5822600" y="2122000"/>
              <a:ext cx="898725" cy="38425"/>
            </a:xfrm>
            <a:custGeom>
              <a:avLst/>
              <a:gdLst/>
              <a:ahLst/>
              <a:cxnLst/>
              <a:rect l="l" t="t" r="r" b="b"/>
              <a:pathLst>
                <a:path w="35949" h="1537" extrusionOk="0">
                  <a:moveTo>
                    <a:pt x="0" y="0"/>
                  </a:moveTo>
                  <a:cubicBezTo>
                    <a:pt x="378" y="531"/>
                    <a:pt x="780" y="1043"/>
                    <a:pt x="1203" y="1537"/>
                  </a:cubicBezTo>
                  <a:lnTo>
                    <a:pt x="34746" y="1537"/>
                  </a:lnTo>
                  <a:cubicBezTo>
                    <a:pt x="35168" y="1043"/>
                    <a:pt x="35570" y="531"/>
                    <a:pt x="3594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5985075" y="2273275"/>
              <a:ext cx="573750" cy="29675"/>
            </a:xfrm>
            <a:custGeom>
              <a:avLst/>
              <a:gdLst/>
              <a:ahLst/>
              <a:cxnLst/>
              <a:rect l="l" t="t" r="r" b="b"/>
              <a:pathLst>
                <a:path w="22950" h="1187" extrusionOk="0">
                  <a:moveTo>
                    <a:pt x="1" y="0"/>
                  </a:moveTo>
                  <a:cubicBezTo>
                    <a:pt x="717" y="438"/>
                    <a:pt x="1460" y="833"/>
                    <a:pt x="2226" y="1187"/>
                  </a:cubicBezTo>
                  <a:lnTo>
                    <a:pt x="20725" y="1187"/>
                  </a:lnTo>
                  <a:cubicBezTo>
                    <a:pt x="21490" y="833"/>
                    <a:pt x="22233" y="435"/>
                    <a:pt x="2294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5898675" y="2208175"/>
              <a:ext cx="746500" cy="28125"/>
            </a:xfrm>
            <a:custGeom>
              <a:avLst/>
              <a:gdLst/>
              <a:ahLst/>
              <a:cxnLst/>
              <a:rect l="l" t="t" r="r" b="b"/>
              <a:pathLst>
                <a:path w="29860" h="1125" extrusionOk="0">
                  <a:moveTo>
                    <a:pt x="1" y="0"/>
                  </a:moveTo>
                  <a:cubicBezTo>
                    <a:pt x="427" y="391"/>
                    <a:pt x="867" y="767"/>
                    <a:pt x="1323" y="1125"/>
                  </a:cubicBezTo>
                  <a:lnTo>
                    <a:pt x="28538" y="1125"/>
                  </a:lnTo>
                  <a:cubicBezTo>
                    <a:pt x="28994" y="767"/>
                    <a:pt x="29435" y="391"/>
                    <a:pt x="29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5725875" y="1880175"/>
              <a:ext cx="1092175" cy="54600"/>
            </a:xfrm>
            <a:custGeom>
              <a:avLst/>
              <a:gdLst/>
              <a:ahLst/>
              <a:cxnLst/>
              <a:rect l="l" t="t" r="r" b="b"/>
              <a:pathLst>
                <a:path w="43687" h="2184" extrusionOk="0">
                  <a:moveTo>
                    <a:pt x="0" y="1"/>
                  </a:moveTo>
                  <a:cubicBezTo>
                    <a:pt x="106" y="741"/>
                    <a:pt x="246" y="1469"/>
                    <a:pt x="423" y="2184"/>
                  </a:cubicBezTo>
                  <a:lnTo>
                    <a:pt x="43264" y="2184"/>
                  </a:lnTo>
                  <a:cubicBezTo>
                    <a:pt x="43440" y="1468"/>
                    <a:pt x="43581" y="740"/>
                    <a:pt x="4368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5762450" y="2013750"/>
              <a:ext cx="1019000" cy="45250"/>
            </a:xfrm>
            <a:custGeom>
              <a:avLst/>
              <a:gdLst/>
              <a:ahLst/>
              <a:cxnLst/>
              <a:rect l="l" t="t" r="r" b="b"/>
              <a:pathLst>
                <a:path w="40760" h="1810" extrusionOk="0">
                  <a:moveTo>
                    <a:pt x="1" y="1"/>
                  </a:moveTo>
                  <a:cubicBezTo>
                    <a:pt x="257" y="620"/>
                    <a:pt x="542" y="1222"/>
                    <a:pt x="853" y="1810"/>
                  </a:cubicBezTo>
                  <a:lnTo>
                    <a:pt x="39908" y="1810"/>
                  </a:lnTo>
                  <a:cubicBezTo>
                    <a:pt x="40218" y="1222"/>
                    <a:pt x="40502" y="618"/>
                    <a:pt x="407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6109250" y="2329250"/>
              <a:ext cx="325425" cy="24400"/>
            </a:xfrm>
            <a:custGeom>
              <a:avLst/>
              <a:gdLst/>
              <a:ahLst/>
              <a:cxnLst/>
              <a:rect l="l" t="t" r="r" b="b"/>
              <a:pathLst>
                <a:path w="13017" h="976" extrusionOk="0">
                  <a:moveTo>
                    <a:pt x="1" y="1"/>
                  </a:moveTo>
                  <a:cubicBezTo>
                    <a:pt x="2058" y="636"/>
                    <a:pt x="4244" y="976"/>
                    <a:pt x="6509" y="976"/>
                  </a:cubicBezTo>
                  <a:cubicBezTo>
                    <a:pt x="8773" y="976"/>
                    <a:pt x="10959" y="634"/>
                    <a:pt x="130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" name="Google Shape;54;p2"/>
          <p:cNvSpPr txBox="1">
            <a:spLocks noGrp="1"/>
          </p:cNvSpPr>
          <p:nvPr>
            <p:ph type="ctrTitle"/>
          </p:nvPr>
        </p:nvSpPr>
        <p:spPr>
          <a:xfrm>
            <a:off x="1319275" y="590075"/>
            <a:ext cx="6505500" cy="240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55" name="Google Shape;55;p2"/>
          <p:cNvSpPr txBox="1">
            <a:spLocks noGrp="1"/>
          </p:cNvSpPr>
          <p:nvPr>
            <p:ph type="subTitle" idx="1"/>
          </p:nvPr>
        </p:nvSpPr>
        <p:spPr>
          <a:xfrm>
            <a:off x="2904775" y="3440920"/>
            <a:ext cx="3334500" cy="448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spTree>
      <p:nvGrpSpPr>
        <p:cNvPr id="1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6" name="Google Shape;836;p18"/>
          <p:cNvGrpSpPr/>
          <p:nvPr/>
        </p:nvGrpSpPr>
        <p:grpSpPr>
          <a:xfrm>
            <a:off x="818830" y="3790733"/>
            <a:ext cx="757775" cy="901643"/>
            <a:chOff x="1081548" y="3586708"/>
            <a:chExt cx="975133" cy="1160266"/>
          </a:xfrm>
        </p:grpSpPr>
        <p:sp>
          <p:nvSpPr>
            <p:cNvPr id="837" name="Google Shape;837;p18"/>
            <p:cNvSpPr/>
            <p:nvPr/>
          </p:nvSpPr>
          <p:spPr>
            <a:xfrm rot="448199">
              <a:off x="1199243" y="4572582"/>
              <a:ext cx="415099" cy="148037"/>
            </a:xfrm>
            <a:custGeom>
              <a:avLst/>
              <a:gdLst/>
              <a:ahLst/>
              <a:cxnLst/>
              <a:rect l="l" t="t" r="r" b="b"/>
              <a:pathLst>
                <a:path w="18787" h="6700" extrusionOk="0">
                  <a:moveTo>
                    <a:pt x="9393" y="0"/>
                  </a:moveTo>
                  <a:cubicBezTo>
                    <a:pt x="5040" y="0"/>
                    <a:pt x="1342" y="2801"/>
                    <a:pt x="0" y="6699"/>
                  </a:cubicBezTo>
                  <a:lnTo>
                    <a:pt x="18786" y="6699"/>
                  </a:lnTo>
                  <a:cubicBezTo>
                    <a:pt x="17443" y="2803"/>
                    <a:pt x="13748" y="0"/>
                    <a:pt x="939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18"/>
            <p:cNvSpPr/>
            <p:nvPr/>
          </p:nvSpPr>
          <p:spPr>
            <a:xfrm rot="448199">
              <a:off x="1455355" y="4141939"/>
              <a:ext cx="63236" cy="528844"/>
            </a:xfrm>
            <a:custGeom>
              <a:avLst/>
              <a:gdLst/>
              <a:ahLst/>
              <a:cxnLst/>
              <a:rect l="l" t="t" r="r" b="b"/>
              <a:pathLst>
                <a:path w="2862" h="23935" extrusionOk="0">
                  <a:moveTo>
                    <a:pt x="1431" y="0"/>
                  </a:moveTo>
                  <a:cubicBezTo>
                    <a:pt x="644" y="0"/>
                    <a:pt x="0" y="644"/>
                    <a:pt x="0" y="1431"/>
                  </a:cubicBezTo>
                  <a:lnTo>
                    <a:pt x="0" y="22504"/>
                  </a:lnTo>
                  <a:cubicBezTo>
                    <a:pt x="0" y="23291"/>
                    <a:pt x="644" y="23934"/>
                    <a:pt x="1431" y="23934"/>
                  </a:cubicBezTo>
                  <a:cubicBezTo>
                    <a:pt x="2216" y="23934"/>
                    <a:pt x="2860" y="23291"/>
                    <a:pt x="2861" y="22504"/>
                  </a:cubicBezTo>
                  <a:lnTo>
                    <a:pt x="2861" y="1431"/>
                  </a:lnTo>
                  <a:cubicBezTo>
                    <a:pt x="2861" y="644"/>
                    <a:pt x="2217" y="0"/>
                    <a:pt x="14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18"/>
            <p:cNvSpPr/>
            <p:nvPr/>
          </p:nvSpPr>
          <p:spPr>
            <a:xfrm rot="448199">
              <a:off x="1381310" y="3758307"/>
              <a:ext cx="437393" cy="437371"/>
            </a:xfrm>
            <a:custGeom>
              <a:avLst/>
              <a:gdLst/>
              <a:ahLst/>
              <a:cxnLst/>
              <a:rect l="l" t="t" r="r" b="b"/>
              <a:pathLst>
                <a:path w="19796" h="19795" extrusionOk="0">
                  <a:moveTo>
                    <a:pt x="9898" y="0"/>
                  </a:moveTo>
                  <a:cubicBezTo>
                    <a:pt x="7273" y="0"/>
                    <a:pt x="4755" y="1042"/>
                    <a:pt x="2900" y="2899"/>
                  </a:cubicBezTo>
                  <a:cubicBezTo>
                    <a:pt x="1043" y="4754"/>
                    <a:pt x="0" y="7272"/>
                    <a:pt x="0" y="9897"/>
                  </a:cubicBezTo>
                  <a:cubicBezTo>
                    <a:pt x="0" y="12522"/>
                    <a:pt x="1043" y="15039"/>
                    <a:pt x="2900" y="16896"/>
                  </a:cubicBezTo>
                  <a:cubicBezTo>
                    <a:pt x="4755" y="18752"/>
                    <a:pt x="7273" y="19794"/>
                    <a:pt x="9898" y="19794"/>
                  </a:cubicBezTo>
                  <a:cubicBezTo>
                    <a:pt x="12523" y="19794"/>
                    <a:pt x="15041" y="18752"/>
                    <a:pt x="16898" y="16896"/>
                  </a:cubicBezTo>
                  <a:cubicBezTo>
                    <a:pt x="18753" y="15039"/>
                    <a:pt x="19796" y="12522"/>
                    <a:pt x="19796" y="9897"/>
                  </a:cubicBezTo>
                  <a:cubicBezTo>
                    <a:pt x="19796" y="7272"/>
                    <a:pt x="18753" y="4754"/>
                    <a:pt x="16898" y="2899"/>
                  </a:cubicBezTo>
                  <a:cubicBezTo>
                    <a:pt x="15041" y="1042"/>
                    <a:pt x="12523" y="0"/>
                    <a:pt x="989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18"/>
            <p:cNvSpPr/>
            <p:nvPr/>
          </p:nvSpPr>
          <p:spPr>
            <a:xfrm rot="448199">
              <a:off x="1101491" y="3700859"/>
              <a:ext cx="732892" cy="354647"/>
            </a:xfrm>
            <a:custGeom>
              <a:avLst/>
              <a:gdLst/>
              <a:ahLst/>
              <a:cxnLst/>
              <a:rect l="l" t="t" r="r" b="b"/>
              <a:pathLst>
                <a:path w="33170" h="16051" extrusionOk="0">
                  <a:moveTo>
                    <a:pt x="8025" y="0"/>
                  </a:moveTo>
                  <a:cubicBezTo>
                    <a:pt x="3609" y="0"/>
                    <a:pt x="0" y="3612"/>
                    <a:pt x="0" y="8025"/>
                  </a:cubicBezTo>
                  <a:cubicBezTo>
                    <a:pt x="0" y="12440"/>
                    <a:pt x="3612" y="16051"/>
                    <a:pt x="8025" y="16051"/>
                  </a:cubicBezTo>
                  <a:lnTo>
                    <a:pt x="25144" y="16051"/>
                  </a:lnTo>
                  <a:cubicBezTo>
                    <a:pt x="29558" y="16051"/>
                    <a:pt x="33168" y="12440"/>
                    <a:pt x="33170" y="8025"/>
                  </a:cubicBezTo>
                  <a:cubicBezTo>
                    <a:pt x="33170" y="3611"/>
                    <a:pt x="29558" y="0"/>
                    <a:pt x="2514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18"/>
            <p:cNvSpPr/>
            <p:nvPr/>
          </p:nvSpPr>
          <p:spPr>
            <a:xfrm rot="448199">
              <a:off x="1637174" y="3633965"/>
              <a:ext cx="359839" cy="941402"/>
            </a:xfrm>
            <a:custGeom>
              <a:avLst/>
              <a:gdLst/>
              <a:ahLst/>
              <a:cxnLst/>
              <a:rect l="l" t="t" r="r" b="b"/>
              <a:pathLst>
                <a:path w="16286" h="42607" extrusionOk="0">
                  <a:moveTo>
                    <a:pt x="5123" y="1"/>
                  </a:moveTo>
                  <a:cubicBezTo>
                    <a:pt x="3640" y="1"/>
                    <a:pt x="2314" y="734"/>
                    <a:pt x="1532" y="2714"/>
                  </a:cubicBezTo>
                  <a:cubicBezTo>
                    <a:pt x="533" y="5248"/>
                    <a:pt x="937" y="7974"/>
                    <a:pt x="1963" y="10433"/>
                  </a:cubicBezTo>
                  <a:cubicBezTo>
                    <a:pt x="2595" y="11944"/>
                    <a:pt x="3540" y="13347"/>
                    <a:pt x="4099" y="14884"/>
                  </a:cubicBezTo>
                  <a:cubicBezTo>
                    <a:pt x="4634" y="16347"/>
                    <a:pt x="4694" y="18011"/>
                    <a:pt x="4617" y="19549"/>
                  </a:cubicBezTo>
                  <a:cubicBezTo>
                    <a:pt x="4421" y="23536"/>
                    <a:pt x="1698" y="26787"/>
                    <a:pt x="943" y="30634"/>
                  </a:cubicBezTo>
                  <a:cubicBezTo>
                    <a:pt x="0" y="35417"/>
                    <a:pt x="667" y="41118"/>
                    <a:pt x="6283" y="42427"/>
                  </a:cubicBezTo>
                  <a:cubicBezTo>
                    <a:pt x="6807" y="42549"/>
                    <a:pt x="7317" y="42607"/>
                    <a:pt x="7811" y="42607"/>
                  </a:cubicBezTo>
                  <a:cubicBezTo>
                    <a:pt x="11663" y="42607"/>
                    <a:pt x="14500" y="39100"/>
                    <a:pt x="14500" y="35234"/>
                  </a:cubicBezTo>
                  <a:lnTo>
                    <a:pt x="14500" y="21554"/>
                  </a:lnTo>
                  <a:cubicBezTo>
                    <a:pt x="15637" y="19403"/>
                    <a:pt x="16285" y="16955"/>
                    <a:pt x="16285" y="14353"/>
                  </a:cubicBezTo>
                  <a:cubicBezTo>
                    <a:pt x="16285" y="9987"/>
                    <a:pt x="14391" y="5760"/>
                    <a:pt x="11136" y="2847"/>
                  </a:cubicBezTo>
                  <a:cubicBezTo>
                    <a:pt x="9514" y="1398"/>
                    <a:pt x="7169" y="1"/>
                    <a:pt x="512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18"/>
            <p:cNvSpPr/>
            <p:nvPr/>
          </p:nvSpPr>
          <p:spPr>
            <a:xfrm rot="448199">
              <a:off x="1091629" y="3870125"/>
              <a:ext cx="269780" cy="95870"/>
            </a:xfrm>
            <a:custGeom>
              <a:avLst/>
              <a:gdLst/>
              <a:ahLst/>
              <a:cxnLst/>
              <a:rect l="l" t="t" r="r" b="b"/>
              <a:pathLst>
                <a:path w="12210" h="4339" extrusionOk="0">
                  <a:moveTo>
                    <a:pt x="208" y="1"/>
                  </a:moveTo>
                  <a:cubicBezTo>
                    <a:pt x="93" y="1"/>
                    <a:pt x="0" y="92"/>
                    <a:pt x="0" y="208"/>
                  </a:cubicBezTo>
                  <a:cubicBezTo>
                    <a:pt x="0" y="323"/>
                    <a:pt x="93" y="414"/>
                    <a:pt x="208" y="414"/>
                  </a:cubicBezTo>
                  <a:lnTo>
                    <a:pt x="7089" y="414"/>
                  </a:lnTo>
                  <a:lnTo>
                    <a:pt x="11847" y="4292"/>
                  </a:lnTo>
                  <a:cubicBezTo>
                    <a:pt x="11885" y="4324"/>
                    <a:pt x="11931" y="4338"/>
                    <a:pt x="11978" y="4338"/>
                  </a:cubicBezTo>
                  <a:cubicBezTo>
                    <a:pt x="12038" y="4338"/>
                    <a:pt x="12097" y="4314"/>
                    <a:pt x="12138" y="4261"/>
                  </a:cubicBezTo>
                  <a:cubicBezTo>
                    <a:pt x="12210" y="4172"/>
                    <a:pt x="12197" y="4042"/>
                    <a:pt x="12108" y="3970"/>
                  </a:cubicBezTo>
                  <a:lnTo>
                    <a:pt x="7292" y="47"/>
                  </a:lnTo>
                  <a:cubicBezTo>
                    <a:pt x="7255" y="16"/>
                    <a:pt x="7210" y="1"/>
                    <a:pt x="71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18"/>
            <p:cNvSpPr/>
            <p:nvPr/>
          </p:nvSpPr>
          <p:spPr>
            <a:xfrm rot="448199">
              <a:off x="1330623" y="3968076"/>
              <a:ext cx="37473" cy="37473"/>
            </a:xfrm>
            <a:custGeom>
              <a:avLst/>
              <a:gdLst/>
              <a:ahLst/>
              <a:cxnLst/>
              <a:rect l="l" t="t" r="r" b="b"/>
              <a:pathLst>
                <a:path w="1696" h="1696" extrusionOk="0">
                  <a:moveTo>
                    <a:pt x="848" y="0"/>
                  </a:moveTo>
                  <a:cubicBezTo>
                    <a:pt x="382" y="0"/>
                    <a:pt x="0" y="381"/>
                    <a:pt x="0" y="847"/>
                  </a:cubicBezTo>
                  <a:cubicBezTo>
                    <a:pt x="0" y="1314"/>
                    <a:pt x="382" y="1695"/>
                    <a:pt x="848" y="1695"/>
                  </a:cubicBezTo>
                  <a:cubicBezTo>
                    <a:pt x="1315" y="1695"/>
                    <a:pt x="1695" y="1314"/>
                    <a:pt x="1695" y="847"/>
                  </a:cubicBezTo>
                  <a:cubicBezTo>
                    <a:pt x="1695" y="381"/>
                    <a:pt x="1315" y="0"/>
                    <a:pt x="8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18"/>
            <p:cNvSpPr/>
            <p:nvPr/>
          </p:nvSpPr>
          <p:spPr>
            <a:xfrm rot="448199">
              <a:off x="1121684" y="3771313"/>
              <a:ext cx="243730" cy="166795"/>
            </a:xfrm>
            <a:custGeom>
              <a:avLst/>
              <a:gdLst/>
              <a:ahLst/>
              <a:cxnLst/>
              <a:rect l="l" t="t" r="r" b="b"/>
              <a:pathLst>
                <a:path w="11031" h="7549" extrusionOk="0">
                  <a:moveTo>
                    <a:pt x="10820" y="1"/>
                  </a:moveTo>
                  <a:cubicBezTo>
                    <a:pt x="10713" y="1"/>
                    <a:pt x="10618" y="85"/>
                    <a:pt x="10612" y="197"/>
                  </a:cubicBezTo>
                  <a:lnTo>
                    <a:pt x="10439" y="3999"/>
                  </a:lnTo>
                  <a:lnTo>
                    <a:pt x="4083" y="7134"/>
                  </a:lnTo>
                  <a:lnTo>
                    <a:pt x="208" y="7134"/>
                  </a:lnTo>
                  <a:cubicBezTo>
                    <a:pt x="94" y="7134"/>
                    <a:pt x="1" y="7227"/>
                    <a:pt x="1" y="7341"/>
                  </a:cubicBezTo>
                  <a:cubicBezTo>
                    <a:pt x="1" y="7456"/>
                    <a:pt x="94" y="7549"/>
                    <a:pt x="208" y="7549"/>
                  </a:cubicBezTo>
                  <a:lnTo>
                    <a:pt x="4132" y="7549"/>
                  </a:lnTo>
                  <a:cubicBezTo>
                    <a:pt x="4162" y="7549"/>
                    <a:pt x="4195" y="7541"/>
                    <a:pt x="4224" y="7527"/>
                  </a:cubicBezTo>
                  <a:lnTo>
                    <a:pt x="10732" y="4317"/>
                  </a:lnTo>
                  <a:cubicBezTo>
                    <a:pt x="10798" y="4284"/>
                    <a:pt x="10843" y="4215"/>
                    <a:pt x="10847" y="4141"/>
                  </a:cubicBezTo>
                  <a:lnTo>
                    <a:pt x="11026" y="217"/>
                  </a:lnTo>
                  <a:cubicBezTo>
                    <a:pt x="11030" y="103"/>
                    <a:pt x="10943" y="7"/>
                    <a:pt x="10828" y="1"/>
                  </a:cubicBezTo>
                  <a:cubicBezTo>
                    <a:pt x="10826" y="1"/>
                    <a:pt x="10823" y="1"/>
                    <a:pt x="1082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18"/>
            <p:cNvSpPr/>
            <p:nvPr/>
          </p:nvSpPr>
          <p:spPr>
            <a:xfrm rot="448199">
              <a:off x="1348743" y="3773242"/>
              <a:ext cx="29563" cy="29563"/>
            </a:xfrm>
            <a:custGeom>
              <a:avLst/>
              <a:gdLst/>
              <a:ahLst/>
              <a:cxnLst/>
              <a:rect l="l" t="t" r="r" b="b"/>
              <a:pathLst>
                <a:path w="1338" h="1338" extrusionOk="0">
                  <a:moveTo>
                    <a:pt x="668" y="0"/>
                  </a:moveTo>
                  <a:cubicBezTo>
                    <a:pt x="301" y="0"/>
                    <a:pt x="0" y="301"/>
                    <a:pt x="0" y="668"/>
                  </a:cubicBezTo>
                  <a:cubicBezTo>
                    <a:pt x="0" y="1038"/>
                    <a:pt x="301" y="1338"/>
                    <a:pt x="668" y="1338"/>
                  </a:cubicBezTo>
                  <a:cubicBezTo>
                    <a:pt x="1035" y="1338"/>
                    <a:pt x="1338" y="1036"/>
                    <a:pt x="1338" y="668"/>
                  </a:cubicBezTo>
                  <a:cubicBezTo>
                    <a:pt x="1338" y="301"/>
                    <a:pt x="1038" y="0"/>
                    <a:pt x="6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18"/>
            <p:cNvSpPr/>
            <p:nvPr/>
          </p:nvSpPr>
          <p:spPr>
            <a:xfrm rot="448199">
              <a:off x="1141995" y="3755918"/>
              <a:ext cx="451158" cy="184471"/>
            </a:xfrm>
            <a:custGeom>
              <a:avLst/>
              <a:gdLst/>
              <a:ahLst/>
              <a:cxnLst/>
              <a:rect l="l" t="t" r="r" b="b"/>
              <a:pathLst>
                <a:path w="20419" h="8349" extrusionOk="0">
                  <a:moveTo>
                    <a:pt x="0" y="0"/>
                  </a:moveTo>
                  <a:lnTo>
                    <a:pt x="0" y="414"/>
                  </a:lnTo>
                  <a:lnTo>
                    <a:pt x="3923" y="414"/>
                  </a:lnTo>
                  <a:lnTo>
                    <a:pt x="11323" y="8259"/>
                  </a:lnTo>
                  <a:lnTo>
                    <a:pt x="20415" y="8349"/>
                  </a:lnTo>
                  <a:lnTo>
                    <a:pt x="20418" y="7935"/>
                  </a:lnTo>
                  <a:lnTo>
                    <a:pt x="11503" y="7847"/>
                  </a:lnTo>
                  <a:lnTo>
                    <a:pt x="410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18"/>
            <p:cNvSpPr/>
            <p:nvPr/>
          </p:nvSpPr>
          <p:spPr>
            <a:xfrm rot="448199">
              <a:off x="1556068" y="3947692"/>
              <a:ext cx="33562" cy="33518"/>
            </a:xfrm>
            <a:custGeom>
              <a:avLst/>
              <a:gdLst/>
              <a:ahLst/>
              <a:cxnLst/>
              <a:rect l="l" t="t" r="r" b="b"/>
              <a:pathLst>
                <a:path w="1519" h="1517" extrusionOk="0">
                  <a:moveTo>
                    <a:pt x="760" y="1"/>
                  </a:moveTo>
                  <a:cubicBezTo>
                    <a:pt x="341" y="1"/>
                    <a:pt x="1" y="340"/>
                    <a:pt x="1" y="759"/>
                  </a:cubicBezTo>
                  <a:cubicBezTo>
                    <a:pt x="1" y="1178"/>
                    <a:pt x="341" y="1517"/>
                    <a:pt x="760" y="1517"/>
                  </a:cubicBezTo>
                  <a:cubicBezTo>
                    <a:pt x="1178" y="1517"/>
                    <a:pt x="1518" y="1178"/>
                    <a:pt x="1518" y="759"/>
                  </a:cubicBezTo>
                  <a:cubicBezTo>
                    <a:pt x="1518" y="340"/>
                    <a:pt x="1178" y="1"/>
                    <a:pt x="76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18"/>
            <p:cNvSpPr/>
            <p:nvPr/>
          </p:nvSpPr>
          <p:spPr>
            <a:xfrm rot="448199">
              <a:off x="1117365" y="3708388"/>
              <a:ext cx="103095" cy="116861"/>
            </a:xfrm>
            <a:custGeom>
              <a:avLst/>
              <a:gdLst/>
              <a:ahLst/>
              <a:cxnLst/>
              <a:rect l="l" t="t" r="r" b="b"/>
              <a:pathLst>
                <a:path w="4666" h="5289" extrusionOk="0">
                  <a:moveTo>
                    <a:pt x="4251" y="0"/>
                  </a:moveTo>
                  <a:lnTo>
                    <a:pt x="4251" y="4874"/>
                  </a:lnTo>
                  <a:lnTo>
                    <a:pt x="1" y="4874"/>
                  </a:lnTo>
                  <a:lnTo>
                    <a:pt x="1" y="5289"/>
                  </a:lnTo>
                  <a:lnTo>
                    <a:pt x="4666" y="5289"/>
                  </a:lnTo>
                  <a:lnTo>
                    <a:pt x="466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18"/>
            <p:cNvSpPr/>
            <p:nvPr/>
          </p:nvSpPr>
          <p:spPr>
            <a:xfrm rot="448199">
              <a:off x="1210047" y="3695309"/>
              <a:ext cx="27597" cy="27575"/>
            </a:xfrm>
            <a:custGeom>
              <a:avLst/>
              <a:gdLst/>
              <a:ahLst/>
              <a:cxnLst/>
              <a:rect l="l" t="t" r="r" b="b"/>
              <a:pathLst>
                <a:path w="1249" h="1248" extrusionOk="0">
                  <a:moveTo>
                    <a:pt x="624" y="0"/>
                  </a:moveTo>
                  <a:cubicBezTo>
                    <a:pt x="280" y="0"/>
                    <a:pt x="1" y="279"/>
                    <a:pt x="1" y="624"/>
                  </a:cubicBezTo>
                  <a:cubicBezTo>
                    <a:pt x="1" y="969"/>
                    <a:pt x="280" y="1248"/>
                    <a:pt x="624" y="1248"/>
                  </a:cubicBezTo>
                  <a:cubicBezTo>
                    <a:pt x="969" y="1248"/>
                    <a:pt x="1248" y="969"/>
                    <a:pt x="1248" y="624"/>
                  </a:cubicBezTo>
                  <a:cubicBezTo>
                    <a:pt x="1248" y="279"/>
                    <a:pt x="969" y="0"/>
                    <a:pt x="6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18"/>
            <p:cNvSpPr/>
            <p:nvPr/>
          </p:nvSpPr>
          <p:spPr>
            <a:xfrm rot="448199">
              <a:off x="1456382" y="3745409"/>
              <a:ext cx="72229" cy="254137"/>
            </a:xfrm>
            <a:custGeom>
              <a:avLst/>
              <a:gdLst/>
              <a:ahLst/>
              <a:cxnLst/>
              <a:rect l="l" t="t" r="r" b="b"/>
              <a:pathLst>
                <a:path w="3269" h="11502" extrusionOk="0">
                  <a:moveTo>
                    <a:pt x="2854" y="0"/>
                  </a:moveTo>
                  <a:lnTo>
                    <a:pt x="2854" y="2940"/>
                  </a:lnTo>
                  <a:lnTo>
                    <a:pt x="0" y="5526"/>
                  </a:lnTo>
                  <a:lnTo>
                    <a:pt x="0" y="11501"/>
                  </a:lnTo>
                  <a:lnTo>
                    <a:pt x="415" y="11501"/>
                  </a:lnTo>
                  <a:lnTo>
                    <a:pt x="415" y="5709"/>
                  </a:lnTo>
                  <a:lnTo>
                    <a:pt x="3269" y="3124"/>
                  </a:lnTo>
                  <a:lnTo>
                    <a:pt x="326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18"/>
            <p:cNvSpPr/>
            <p:nvPr/>
          </p:nvSpPr>
          <p:spPr>
            <a:xfrm rot="448199">
              <a:off x="1430645" y="3980801"/>
              <a:ext cx="31574" cy="31530"/>
            </a:xfrm>
            <a:custGeom>
              <a:avLst/>
              <a:gdLst/>
              <a:ahLst/>
              <a:cxnLst/>
              <a:rect l="l" t="t" r="r" b="b"/>
              <a:pathLst>
                <a:path w="1429" h="1427" extrusionOk="0">
                  <a:moveTo>
                    <a:pt x="715" y="1"/>
                  </a:moveTo>
                  <a:cubicBezTo>
                    <a:pt x="321" y="1"/>
                    <a:pt x="1" y="321"/>
                    <a:pt x="1" y="715"/>
                  </a:cubicBezTo>
                  <a:cubicBezTo>
                    <a:pt x="1" y="1108"/>
                    <a:pt x="321" y="1427"/>
                    <a:pt x="715" y="1427"/>
                  </a:cubicBezTo>
                  <a:cubicBezTo>
                    <a:pt x="1108" y="1427"/>
                    <a:pt x="1428" y="1108"/>
                    <a:pt x="1428" y="715"/>
                  </a:cubicBezTo>
                  <a:cubicBezTo>
                    <a:pt x="1428" y="321"/>
                    <a:pt x="1108" y="1"/>
                    <a:pt x="71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18"/>
            <p:cNvSpPr/>
            <p:nvPr/>
          </p:nvSpPr>
          <p:spPr>
            <a:xfrm rot="448199">
              <a:off x="1407896" y="3696379"/>
              <a:ext cx="163547" cy="188471"/>
            </a:xfrm>
            <a:custGeom>
              <a:avLst/>
              <a:gdLst/>
              <a:ahLst/>
              <a:cxnLst/>
              <a:rect l="l" t="t" r="r" b="b"/>
              <a:pathLst>
                <a:path w="7402" h="8530" extrusionOk="0">
                  <a:moveTo>
                    <a:pt x="305" y="1"/>
                  </a:moveTo>
                  <a:cubicBezTo>
                    <a:pt x="205" y="5"/>
                    <a:pt x="96" y="88"/>
                    <a:pt x="92" y="203"/>
                  </a:cubicBezTo>
                  <a:lnTo>
                    <a:pt x="3" y="3590"/>
                  </a:lnTo>
                  <a:cubicBezTo>
                    <a:pt x="0" y="3662"/>
                    <a:pt x="34" y="3729"/>
                    <a:pt x="93" y="3768"/>
                  </a:cubicBezTo>
                  <a:lnTo>
                    <a:pt x="7048" y="8494"/>
                  </a:lnTo>
                  <a:cubicBezTo>
                    <a:pt x="7084" y="8520"/>
                    <a:pt x="7124" y="8530"/>
                    <a:pt x="7164" y="8530"/>
                  </a:cubicBezTo>
                  <a:cubicBezTo>
                    <a:pt x="7230" y="8530"/>
                    <a:pt x="7294" y="8498"/>
                    <a:pt x="7337" y="8438"/>
                  </a:cubicBezTo>
                  <a:cubicBezTo>
                    <a:pt x="7402" y="8344"/>
                    <a:pt x="7377" y="8215"/>
                    <a:pt x="7281" y="8151"/>
                  </a:cubicBezTo>
                  <a:lnTo>
                    <a:pt x="421" y="3489"/>
                  </a:lnTo>
                  <a:lnTo>
                    <a:pt x="506" y="213"/>
                  </a:lnTo>
                  <a:cubicBezTo>
                    <a:pt x="508" y="98"/>
                    <a:pt x="419" y="4"/>
                    <a:pt x="30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18"/>
            <p:cNvSpPr/>
            <p:nvPr/>
          </p:nvSpPr>
          <p:spPr>
            <a:xfrm rot="448199">
              <a:off x="1541589" y="3876264"/>
              <a:ext cx="33518" cy="33518"/>
            </a:xfrm>
            <a:custGeom>
              <a:avLst/>
              <a:gdLst/>
              <a:ahLst/>
              <a:cxnLst/>
              <a:rect l="l" t="t" r="r" b="b"/>
              <a:pathLst>
                <a:path w="1517" h="1517" extrusionOk="0">
                  <a:moveTo>
                    <a:pt x="759" y="1"/>
                  </a:moveTo>
                  <a:cubicBezTo>
                    <a:pt x="340" y="1"/>
                    <a:pt x="1" y="340"/>
                    <a:pt x="1" y="759"/>
                  </a:cubicBezTo>
                  <a:cubicBezTo>
                    <a:pt x="1" y="1176"/>
                    <a:pt x="340" y="1517"/>
                    <a:pt x="759" y="1517"/>
                  </a:cubicBezTo>
                  <a:cubicBezTo>
                    <a:pt x="1177" y="1517"/>
                    <a:pt x="1517" y="1176"/>
                    <a:pt x="1517" y="759"/>
                  </a:cubicBezTo>
                  <a:cubicBezTo>
                    <a:pt x="1517" y="340"/>
                    <a:pt x="1177" y="1"/>
                    <a:pt x="75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18"/>
            <p:cNvSpPr/>
            <p:nvPr/>
          </p:nvSpPr>
          <p:spPr>
            <a:xfrm rot="448199">
              <a:off x="1306695" y="3694565"/>
              <a:ext cx="185841" cy="40058"/>
            </a:xfrm>
            <a:custGeom>
              <a:avLst/>
              <a:gdLst/>
              <a:ahLst/>
              <a:cxnLst/>
              <a:rect l="l" t="t" r="r" b="b"/>
              <a:pathLst>
                <a:path w="8411" h="1813" extrusionOk="0">
                  <a:moveTo>
                    <a:pt x="0" y="0"/>
                  </a:moveTo>
                  <a:lnTo>
                    <a:pt x="0" y="1813"/>
                  </a:lnTo>
                  <a:lnTo>
                    <a:pt x="8411" y="1813"/>
                  </a:lnTo>
                  <a:lnTo>
                    <a:pt x="8411" y="1397"/>
                  </a:lnTo>
                  <a:lnTo>
                    <a:pt x="415" y="1397"/>
                  </a:lnTo>
                  <a:lnTo>
                    <a:pt x="41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18"/>
            <p:cNvSpPr/>
            <p:nvPr/>
          </p:nvSpPr>
          <p:spPr>
            <a:xfrm rot="448199">
              <a:off x="1471933" y="3729510"/>
              <a:ext cx="25630" cy="25630"/>
            </a:xfrm>
            <a:custGeom>
              <a:avLst/>
              <a:gdLst/>
              <a:ahLst/>
              <a:cxnLst/>
              <a:rect l="l" t="t" r="r" b="b"/>
              <a:pathLst>
                <a:path w="1160" h="1160" extrusionOk="0">
                  <a:moveTo>
                    <a:pt x="580" y="0"/>
                  </a:moveTo>
                  <a:cubicBezTo>
                    <a:pt x="259" y="0"/>
                    <a:pt x="0" y="259"/>
                    <a:pt x="0" y="580"/>
                  </a:cubicBezTo>
                  <a:cubicBezTo>
                    <a:pt x="0" y="900"/>
                    <a:pt x="259" y="1159"/>
                    <a:pt x="580" y="1159"/>
                  </a:cubicBezTo>
                  <a:cubicBezTo>
                    <a:pt x="900" y="1159"/>
                    <a:pt x="1159" y="900"/>
                    <a:pt x="1159" y="580"/>
                  </a:cubicBezTo>
                  <a:cubicBezTo>
                    <a:pt x="1159" y="259"/>
                    <a:pt x="900" y="0"/>
                    <a:pt x="58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18"/>
            <p:cNvSpPr/>
            <p:nvPr/>
          </p:nvSpPr>
          <p:spPr>
            <a:xfrm rot="448199">
              <a:off x="1186301" y="4113114"/>
              <a:ext cx="141121" cy="83342"/>
            </a:xfrm>
            <a:custGeom>
              <a:avLst/>
              <a:gdLst/>
              <a:ahLst/>
              <a:cxnLst/>
              <a:rect l="l" t="t" r="r" b="b"/>
              <a:pathLst>
                <a:path w="6387" h="3772" extrusionOk="0">
                  <a:moveTo>
                    <a:pt x="6087" y="2981"/>
                  </a:moveTo>
                  <a:cubicBezTo>
                    <a:pt x="6091" y="2982"/>
                    <a:pt x="6095" y="2984"/>
                    <a:pt x="6095" y="2987"/>
                  </a:cubicBezTo>
                  <a:cubicBezTo>
                    <a:pt x="6092" y="2985"/>
                    <a:pt x="6089" y="2983"/>
                    <a:pt x="6087" y="2981"/>
                  </a:cubicBezTo>
                  <a:close/>
                  <a:moveTo>
                    <a:pt x="870" y="3159"/>
                  </a:moveTo>
                  <a:lnTo>
                    <a:pt x="870" y="3159"/>
                  </a:lnTo>
                  <a:cubicBezTo>
                    <a:pt x="870" y="3159"/>
                    <a:pt x="870" y="3159"/>
                    <a:pt x="870" y="3159"/>
                  </a:cubicBezTo>
                  <a:lnTo>
                    <a:pt x="870" y="3159"/>
                  </a:lnTo>
                  <a:close/>
                  <a:moveTo>
                    <a:pt x="3027" y="1"/>
                  </a:moveTo>
                  <a:cubicBezTo>
                    <a:pt x="2848" y="1"/>
                    <a:pt x="2691" y="144"/>
                    <a:pt x="2669" y="325"/>
                  </a:cubicBezTo>
                  <a:cubicBezTo>
                    <a:pt x="2660" y="392"/>
                    <a:pt x="2673" y="464"/>
                    <a:pt x="2700" y="524"/>
                  </a:cubicBezTo>
                  <a:cubicBezTo>
                    <a:pt x="2626" y="534"/>
                    <a:pt x="2553" y="552"/>
                    <a:pt x="2480" y="570"/>
                  </a:cubicBezTo>
                  <a:lnTo>
                    <a:pt x="2480" y="570"/>
                  </a:lnTo>
                  <a:cubicBezTo>
                    <a:pt x="2492" y="383"/>
                    <a:pt x="2356" y="219"/>
                    <a:pt x="2166" y="196"/>
                  </a:cubicBezTo>
                  <a:cubicBezTo>
                    <a:pt x="2152" y="195"/>
                    <a:pt x="2138" y="194"/>
                    <a:pt x="2124" y="194"/>
                  </a:cubicBezTo>
                  <a:cubicBezTo>
                    <a:pt x="1947" y="194"/>
                    <a:pt x="1793" y="326"/>
                    <a:pt x="1772" y="507"/>
                  </a:cubicBezTo>
                  <a:cubicBezTo>
                    <a:pt x="1757" y="618"/>
                    <a:pt x="1799" y="720"/>
                    <a:pt x="1870" y="796"/>
                  </a:cubicBezTo>
                  <a:cubicBezTo>
                    <a:pt x="1789" y="836"/>
                    <a:pt x="1706" y="926"/>
                    <a:pt x="1636" y="926"/>
                  </a:cubicBezTo>
                  <a:cubicBezTo>
                    <a:pt x="1617" y="778"/>
                    <a:pt x="1493" y="631"/>
                    <a:pt x="1322" y="611"/>
                  </a:cubicBezTo>
                  <a:cubicBezTo>
                    <a:pt x="1308" y="609"/>
                    <a:pt x="1294" y="609"/>
                    <a:pt x="1280" y="609"/>
                  </a:cubicBezTo>
                  <a:cubicBezTo>
                    <a:pt x="1103" y="609"/>
                    <a:pt x="947" y="741"/>
                    <a:pt x="925" y="921"/>
                  </a:cubicBezTo>
                  <a:cubicBezTo>
                    <a:pt x="906" y="1092"/>
                    <a:pt x="1008" y="1249"/>
                    <a:pt x="1164" y="1301"/>
                  </a:cubicBezTo>
                  <a:cubicBezTo>
                    <a:pt x="1099" y="1365"/>
                    <a:pt x="1036" y="1434"/>
                    <a:pt x="978" y="1504"/>
                  </a:cubicBezTo>
                  <a:cubicBezTo>
                    <a:pt x="922" y="1414"/>
                    <a:pt x="829" y="1349"/>
                    <a:pt x="716" y="1335"/>
                  </a:cubicBezTo>
                  <a:cubicBezTo>
                    <a:pt x="702" y="1333"/>
                    <a:pt x="689" y="1333"/>
                    <a:pt x="676" y="1333"/>
                  </a:cubicBezTo>
                  <a:cubicBezTo>
                    <a:pt x="504" y="1333"/>
                    <a:pt x="391" y="1472"/>
                    <a:pt x="370" y="1654"/>
                  </a:cubicBezTo>
                  <a:cubicBezTo>
                    <a:pt x="347" y="1847"/>
                    <a:pt x="355" y="2007"/>
                    <a:pt x="723" y="2056"/>
                  </a:cubicBezTo>
                  <a:cubicBezTo>
                    <a:pt x="501" y="2113"/>
                    <a:pt x="599" y="2209"/>
                    <a:pt x="566" y="2293"/>
                  </a:cubicBezTo>
                  <a:cubicBezTo>
                    <a:pt x="533" y="2278"/>
                    <a:pt x="471" y="2263"/>
                    <a:pt x="433" y="2258"/>
                  </a:cubicBezTo>
                  <a:cubicBezTo>
                    <a:pt x="418" y="2256"/>
                    <a:pt x="404" y="2255"/>
                    <a:pt x="390" y="2255"/>
                  </a:cubicBezTo>
                  <a:cubicBezTo>
                    <a:pt x="210" y="2255"/>
                    <a:pt x="46" y="2386"/>
                    <a:pt x="25" y="2567"/>
                  </a:cubicBezTo>
                  <a:cubicBezTo>
                    <a:pt x="1" y="2763"/>
                    <a:pt x="151" y="2934"/>
                    <a:pt x="347" y="2957"/>
                  </a:cubicBezTo>
                  <a:cubicBezTo>
                    <a:pt x="347" y="2957"/>
                    <a:pt x="348" y="2957"/>
                    <a:pt x="348" y="2957"/>
                  </a:cubicBezTo>
                  <a:cubicBezTo>
                    <a:pt x="352" y="2957"/>
                    <a:pt x="345" y="2952"/>
                    <a:pt x="364" y="2952"/>
                  </a:cubicBezTo>
                  <a:cubicBezTo>
                    <a:pt x="370" y="2952"/>
                    <a:pt x="379" y="2952"/>
                    <a:pt x="393" y="2954"/>
                  </a:cubicBezTo>
                  <a:lnTo>
                    <a:pt x="393" y="2954"/>
                  </a:lnTo>
                  <a:lnTo>
                    <a:pt x="391" y="2971"/>
                  </a:lnTo>
                  <a:cubicBezTo>
                    <a:pt x="384" y="3034"/>
                    <a:pt x="335" y="3094"/>
                    <a:pt x="341" y="3094"/>
                  </a:cubicBezTo>
                  <a:lnTo>
                    <a:pt x="870" y="3159"/>
                  </a:lnTo>
                  <a:lnTo>
                    <a:pt x="870" y="3159"/>
                  </a:lnTo>
                  <a:cubicBezTo>
                    <a:pt x="866" y="3158"/>
                    <a:pt x="873" y="3081"/>
                    <a:pt x="880" y="3030"/>
                  </a:cubicBezTo>
                  <a:cubicBezTo>
                    <a:pt x="1022" y="1874"/>
                    <a:pt x="2001" y="1037"/>
                    <a:pt x="3136" y="1037"/>
                  </a:cubicBezTo>
                  <a:cubicBezTo>
                    <a:pt x="3229" y="1037"/>
                    <a:pt x="3322" y="1043"/>
                    <a:pt x="3417" y="1055"/>
                  </a:cubicBezTo>
                  <a:cubicBezTo>
                    <a:pt x="4667" y="1206"/>
                    <a:pt x="5558" y="2322"/>
                    <a:pt x="5408" y="3572"/>
                  </a:cubicBezTo>
                  <a:cubicBezTo>
                    <a:pt x="5401" y="3623"/>
                    <a:pt x="5391" y="3706"/>
                    <a:pt x="5387" y="3707"/>
                  </a:cubicBezTo>
                  <a:lnTo>
                    <a:pt x="5387" y="3707"/>
                  </a:lnTo>
                  <a:lnTo>
                    <a:pt x="5387" y="3707"/>
                  </a:lnTo>
                  <a:lnTo>
                    <a:pt x="5387" y="3707"/>
                  </a:lnTo>
                  <a:cubicBezTo>
                    <a:pt x="5387" y="3707"/>
                    <a:pt x="5387" y="3707"/>
                    <a:pt x="5387" y="3707"/>
                  </a:cubicBezTo>
                  <a:cubicBezTo>
                    <a:pt x="5387" y="3707"/>
                    <a:pt x="5387" y="3707"/>
                    <a:pt x="5387" y="3707"/>
                  </a:cubicBezTo>
                  <a:lnTo>
                    <a:pt x="5387" y="3707"/>
                  </a:lnTo>
                  <a:lnTo>
                    <a:pt x="5916" y="3771"/>
                  </a:lnTo>
                  <a:cubicBezTo>
                    <a:pt x="5920" y="3771"/>
                    <a:pt x="5940" y="3738"/>
                    <a:pt x="5947" y="3682"/>
                  </a:cubicBezTo>
                  <a:lnTo>
                    <a:pt x="5954" y="3625"/>
                  </a:lnTo>
                  <a:lnTo>
                    <a:pt x="5954" y="3625"/>
                  </a:lnTo>
                  <a:cubicBezTo>
                    <a:pt x="5966" y="3626"/>
                    <a:pt x="5978" y="3627"/>
                    <a:pt x="5990" y="3627"/>
                  </a:cubicBezTo>
                  <a:cubicBezTo>
                    <a:pt x="6171" y="3627"/>
                    <a:pt x="6353" y="3522"/>
                    <a:pt x="6374" y="3345"/>
                  </a:cubicBezTo>
                  <a:cubicBezTo>
                    <a:pt x="6387" y="3150"/>
                    <a:pt x="6288" y="3006"/>
                    <a:pt x="6093" y="2980"/>
                  </a:cubicBezTo>
                  <a:cubicBezTo>
                    <a:pt x="6089" y="2980"/>
                    <a:pt x="6087" y="2979"/>
                    <a:pt x="6085" y="2979"/>
                  </a:cubicBezTo>
                  <a:lnTo>
                    <a:pt x="6085" y="2979"/>
                  </a:lnTo>
                  <a:cubicBezTo>
                    <a:pt x="5950" y="2868"/>
                    <a:pt x="5984" y="2779"/>
                    <a:pt x="5962" y="2685"/>
                  </a:cubicBezTo>
                  <a:lnTo>
                    <a:pt x="5962" y="2685"/>
                  </a:lnTo>
                  <a:cubicBezTo>
                    <a:pt x="5966" y="2685"/>
                    <a:pt x="5971" y="2686"/>
                    <a:pt x="5975" y="2686"/>
                  </a:cubicBezTo>
                  <a:cubicBezTo>
                    <a:pt x="6149" y="2686"/>
                    <a:pt x="6264" y="2550"/>
                    <a:pt x="6285" y="2369"/>
                  </a:cubicBezTo>
                  <a:cubicBezTo>
                    <a:pt x="6308" y="2173"/>
                    <a:pt x="6149" y="1994"/>
                    <a:pt x="5955" y="1971"/>
                  </a:cubicBezTo>
                  <a:cubicBezTo>
                    <a:pt x="5940" y="1970"/>
                    <a:pt x="5925" y="1969"/>
                    <a:pt x="5910" y="1969"/>
                  </a:cubicBezTo>
                  <a:cubicBezTo>
                    <a:pt x="5819" y="1969"/>
                    <a:pt x="5730" y="2002"/>
                    <a:pt x="5666" y="2057"/>
                  </a:cubicBezTo>
                  <a:lnTo>
                    <a:pt x="5656" y="2107"/>
                  </a:lnTo>
                  <a:cubicBezTo>
                    <a:pt x="5608" y="2013"/>
                    <a:pt x="5555" y="1884"/>
                    <a:pt x="5490" y="1884"/>
                  </a:cubicBezTo>
                  <a:cubicBezTo>
                    <a:pt x="5663" y="1662"/>
                    <a:pt x="5770" y="1685"/>
                    <a:pt x="5790" y="1525"/>
                  </a:cubicBezTo>
                  <a:cubicBezTo>
                    <a:pt x="5813" y="1329"/>
                    <a:pt x="5633" y="1120"/>
                    <a:pt x="5437" y="1097"/>
                  </a:cubicBezTo>
                  <a:cubicBezTo>
                    <a:pt x="5421" y="1096"/>
                    <a:pt x="5408" y="1095"/>
                    <a:pt x="5395" y="1095"/>
                  </a:cubicBezTo>
                  <a:cubicBezTo>
                    <a:pt x="5266" y="1095"/>
                    <a:pt x="5234" y="1182"/>
                    <a:pt x="5020" y="1299"/>
                  </a:cubicBezTo>
                  <a:lnTo>
                    <a:pt x="5020" y="1296"/>
                  </a:lnTo>
                  <a:cubicBezTo>
                    <a:pt x="5025" y="1258"/>
                    <a:pt x="4976" y="1213"/>
                    <a:pt x="4927" y="1172"/>
                  </a:cubicBezTo>
                  <a:cubicBezTo>
                    <a:pt x="4972" y="1120"/>
                    <a:pt x="5026" y="1056"/>
                    <a:pt x="5035" y="983"/>
                  </a:cubicBezTo>
                  <a:cubicBezTo>
                    <a:pt x="5058" y="788"/>
                    <a:pt x="4977" y="617"/>
                    <a:pt x="4783" y="592"/>
                  </a:cubicBezTo>
                  <a:cubicBezTo>
                    <a:pt x="4769" y="591"/>
                    <a:pt x="4755" y="590"/>
                    <a:pt x="4741" y="590"/>
                  </a:cubicBezTo>
                  <a:cubicBezTo>
                    <a:pt x="4603" y="590"/>
                    <a:pt x="4490" y="672"/>
                    <a:pt x="4478" y="798"/>
                  </a:cubicBezTo>
                  <a:lnTo>
                    <a:pt x="4478" y="799"/>
                  </a:lnTo>
                  <a:lnTo>
                    <a:pt x="4478" y="799"/>
                  </a:lnTo>
                  <a:cubicBezTo>
                    <a:pt x="4475" y="775"/>
                    <a:pt x="4304" y="681"/>
                    <a:pt x="4242" y="674"/>
                  </a:cubicBezTo>
                  <a:lnTo>
                    <a:pt x="4226" y="671"/>
                  </a:lnTo>
                  <a:lnTo>
                    <a:pt x="4226" y="671"/>
                  </a:lnTo>
                  <a:cubicBezTo>
                    <a:pt x="4227" y="671"/>
                    <a:pt x="4228" y="671"/>
                    <a:pt x="4229" y="671"/>
                  </a:cubicBezTo>
                  <a:cubicBezTo>
                    <a:pt x="4260" y="671"/>
                    <a:pt x="4281" y="580"/>
                    <a:pt x="4288" y="514"/>
                  </a:cubicBezTo>
                  <a:cubicBezTo>
                    <a:pt x="4311" y="319"/>
                    <a:pt x="4168" y="152"/>
                    <a:pt x="3970" y="126"/>
                  </a:cubicBezTo>
                  <a:cubicBezTo>
                    <a:pt x="3949" y="124"/>
                    <a:pt x="3928" y="122"/>
                    <a:pt x="3908" y="122"/>
                  </a:cubicBezTo>
                  <a:cubicBezTo>
                    <a:pt x="3740" y="122"/>
                    <a:pt x="3600" y="206"/>
                    <a:pt x="3577" y="382"/>
                  </a:cubicBezTo>
                  <a:cubicBezTo>
                    <a:pt x="3574" y="407"/>
                    <a:pt x="3574" y="409"/>
                    <a:pt x="3579" y="409"/>
                  </a:cubicBezTo>
                  <a:lnTo>
                    <a:pt x="3579" y="409"/>
                  </a:lnTo>
                  <a:cubicBezTo>
                    <a:pt x="3558" y="409"/>
                    <a:pt x="3538" y="411"/>
                    <a:pt x="3518" y="411"/>
                  </a:cubicBezTo>
                  <a:cubicBezTo>
                    <a:pt x="3508" y="411"/>
                    <a:pt x="3497" y="410"/>
                    <a:pt x="3487" y="409"/>
                  </a:cubicBezTo>
                  <a:cubicBezTo>
                    <a:pt x="3473" y="407"/>
                    <a:pt x="3459" y="407"/>
                    <a:pt x="3446" y="407"/>
                  </a:cubicBezTo>
                  <a:cubicBezTo>
                    <a:pt x="3419" y="407"/>
                    <a:pt x="3392" y="409"/>
                    <a:pt x="3367" y="409"/>
                  </a:cubicBezTo>
                  <a:cubicBezTo>
                    <a:pt x="3374" y="409"/>
                    <a:pt x="3377" y="404"/>
                    <a:pt x="3381" y="375"/>
                  </a:cubicBezTo>
                  <a:cubicBezTo>
                    <a:pt x="3404" y="180"/>
                    <a:pt x="3262" y="26"/>
                    <a:pt x="3066" y="3"/>
                  </a:cubicBezTo>
                  <a:cubicBezTo>
                    <a:pt x="3053" y="2"/>
                    <a:pt x="3040" y="1"/>
                    <a:pt x="302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18"/>
            <p:cNvSpPr/>
            <p:nvPr/>
          </p:nvSpPr>
          <p:spPr>
            <a:xfrm rot="448199">
              <a:off x="1226441" y="4149285"/>
              <a:ext cx="25652" cy="24437"/>
            </a:xfrm>
            <a:custGeom>
              <a:avLst/>
              <a:gdLst/>
              <a:ahLst/>
              <a:cxnLst/>
              <a:rect l="l" t="t" r="r" b="b"/>
              <a:pathLst>
                <a:path w="1161" h="1106" extrusionOk="0">
                  <a:moveTo>
                    <a:pt x="577" y="0"/>
                  </a:moveTo>
                  <a:cubicBezTo>
                    <a:pt x="297" y="0"/>
                    <a:pt x="58" y="213"/>
                    <a:pt x="30" y="498"/>
                  </a:cubicBezTo>
                  <a:cubicBezTo>
                    <a:pt x="0" y="801"/>
                    <a:pt x="222" y="1072"/>
                    <a:pt x="525" y="1103"/>
                  </a:cubicBezTo>
                  <a:cubicBezTo>
                    <a:pt x="544" y="1105"/>
                    <a:pt x="562" y="1106"/>
                    <a:pt x="580" y="1106"/>
                  </a:cubicBezTo>
                  <a:cubicBezTo>
                    <a:pt x="862" y="1106"/>
                    <a:pt x="1101" y="893"/>
                    <a:pt x="1130" y="607"/>
                  </a:cubicBezTo>
                  <a:cubicBezTo>
                    <a:pt x="1160" y="304"/>
                    <a:pt x="937" y="33"/>
                    <a:pt x="634" y="3"/>
                  </a:cubicBezTo>
                  <a:cubicBezTo>
                    <a:pt x="615" y="1"/>
                    <a:pt x="596" y="0"/>
                    <a:pt x="57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18"/>
            <p:cNvSpPr/>
            <p:nvPr/>
          </p:nvSpPr>
          <p:spPr>
            <a:xfrm rot="448199">
              <a:off x="1261483" y="4170774"/>
              <a:ext cx="25697" cy="24459"/>
            </a:xfrm>
            <a:custGeom>
              <a:avLst/>
              <a:gdLst/>
              <a:ahLst/>
              <a:cxnLst/>
              <a:rect l="l" t="t" r="r" b="b"/>
              <a:pathLst>
                <a:path w="1163" h="1107" extrusionOk="0">
                  <a:moveTo>
                    <a:pt x="578" y="0"/>
                  </a:moveTo>
                  <a:cubicBezTo>
                    <a:pt x="299" y="0"/>
                    <a:pt x="60" y="213"/>
                    <a:pt x="32" y="498"/>
                  </a:cubicBezTo>
                  <a:cubicBezTo>
                    <a:pt x="1" y="802"/>
                    <a:pt x="222" y="1072"/>
                    <a:pt x="527" y="1103"/>
                  </a:cubicBezTo>
                  <a:cubicBezTo>
                    <a:pt x="546" y="1105"/>
                    <a:pt x="564" y="1106"/>
                    <a:pt x="582" y="1106"/>
                  </a:cubicBezTo>
                  <a:cubicBezTo>
                    <a:pt x="862" y="1106"/>
                    <a:pt x="1103" y="893"/>
                    <a:pt x="1131" y="607"/>
                  </a:cubicBezTo>
                  <a:cubicBezTo>
                    <a:pt x="1162" y="304"/>
                    <a:pt x="941" y="33"/>
                    <a:pt x="636" y="3"/>
                  </a:cubicBezTo>
                  <a:cubicBezTo>
                    <a:pt x="617" y="1"/>
                    <a:pt x="597" y="0"/>
                    <a:pt x="57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18"/>
            <p:cNvSpPr/>
            <p:nvPr/>
          </p:nvSpPr>
          <p:spPr>
            <a:xfrm rot="448199">
              <a:off x="1278862" y="4219205"/>
              <a:ext cx="226982" cy="226982"/>
            </a:xfrm>
            <a:custGeom>
              <a:avLst/>
              <a:gdLst/>
              <a:ahLst/>
              <a:cxnLst/>
              <a:rect l="l" t="t" r="r" b="b"/>
              <a:pathLst>
                <a:path w="10273" h="10273" extrusionOk="0">
                  <a:moveTo>
                    <a:pt x="5139" y="1"/>
                  </a:moveTo>
                  <a:cubicBezTo>
                    <a:pt x="5138" y="1"/>
                    <a:pt x="5137" y="1"/>
                    <a:pt x="5136" y="1"/>
                  </a:cubicBezTo>
                  <a:cubicBezTo>
                    <a:pt x="2301" y="1"/>
                    <a:pt x="1" y="2300"/>
                    <a:pt x="1" y="5137"/>
                  </a:cubicBezTo>
                  <a:cubicBezTo>
                    <a:pt x="1" y="7972"/>
                    <a:pt x="2301" y="10272"/>
                    <a:pt x="5136" y="10272"/>
                  </a:cubicBezTo>
                  <a:cubicBezTo>
                    <a:pt x="7972" y="10272"/>
                    <a:pt x="10272" y="7972"/>
                    <a:pt x="10272" y="5137"/>
                  </a:cubicBezTo>
                  <a:cubicBezTo>
                    <a:pt x="10272" y="2299"/>
                    <a:pt x="7975" y="1"/>
                    <a:pt x="513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18"/>
            <p:cNvSpPr/>
            <p:nvPr/>
          </p:nvSpPr>
          <p:spPr>
            <a:xfrm rot="448199">
              <a:off x="1329218" y="4272717"/>
              <a:ext cx="122031" cy="122031"/>
            </a:xfrm>
            <a:custGeom>
              <a:avLst/>
              <a:gdLst/>
              <a:ahLst/>
              <a:cxnLst/>
              <a:rect l="l" t="t" r="r" b="b"/>
              <a:pathLst>
                <a:path w="5523" h="5523" extrusionOk="0">
                  <a:moveTo>
                    <a:pt x="2762" y="0"/>
                  </a:moveTo>
                  <a:cubicBezTo>
                    <a:pt x="1235" y="0"/>
                    <a:pt x="1" y="1236"/>
                    <a:pt x="1" y="2761"/>
                  </a:cubicBezTo>
                  <a:cubicBezTo>
                    <a:pt x="1" y="4286"/>
                    <a:pt x="1235" y="5522"/>
                    <a:pt x="2762" y="5522"/>
                  </a:cubicBezTo>
                  <a:cubicBezTo>
                    <a:pt x="4287" y="5522"/>
                    <a:pt x="5523" y="4286"/>
                    <a:pt x="5523" y="2761"/>
                  </a:cubicBezTo>
                  <a:cubicBezTo>
                    <a:pt x="5523" y="1236"/>
                    <a:pt x="4287" y="0"/>
                    <a:pt x="276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18"/>
            <p:cNvSpPr/>
            <p:nvPr/>
          </p:nvSpPr>
          <p:spPr>
            <a:xfrm rot="448199">
              <a:off x="1352837" y="4296357"/>
              <a:ext cx="74770" cy="74770"/>
            </a:xfrm>
            <a:custGeom>
              <a:avLst/>
              <a:gdLst/>
              <a:ahLst/>
              <a:cxnLst/>
              <a:rect l="l" t="t" r="r" b="b"/>
              <a:pathLst>
                <a:path w="3384" h="3384" extrusionOk="0">
                  <a:moveTo>
                    <a:pt x="1693" y="0"/>
                  </a:moveTo>
                  <a:cubicBezTo>
                    <a:pt x="759" y="0"/>
                    <a:pt x="0" y="756"/>
                    <a:pt x="0" y="1691"/>
                  </a:cubicBezTo>
                  <a:cubicBezTo>
                    <a:pt x="0" y="2625"/>
                    <a:pt x="757" y="3384"/>
                    <a:pt x="1693" y="3384"/>
                  </a:cubicBezTo>
                  <a:cubicBezTo>
                    <a:pt x="2625" y="3384"/>
                    <a:pt x="3384" y="2627"/>
                    <a:pt x="3384" y="1691"/>
                  </a:cubicBezTo>
                  <a:cubicBezTo>
                    <a:pt x="3384" y="756"/>
                    <a:pt x="2627" y="0"/>
                    <a:pt x="169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18"/>
            <p:cNvSpPr/>
            <p:nvPr/>
          </p:nvSpPr>
          <p:spPr>
            <a:xfrm rot="448199">
              <a:off x="1396860" y="4191294"/>
              <a:ext cx="24459" cy="55392"/>
            </a:xfrm>
            <a:custGeom>
              <a:avLst/>
              <a:gdLst/>
              <a:ahLst/>
              <a:cxnLst/>
              <a:rect l="l" t="t" r="r" b="b"/>
              <a:pathLst>
                <a:path w="1107" h="2507" extrusionOk="0">
                  <a:moveTo>
                    <a:pt x="536" y="0"/>
                  </a:moveTo>
                  <a:cubicBezTo>
                    <a:pt x="241" y="0"/>
                    <a:pt x="1" y="240"/>
                    <a:pt x="1" y="535"/>
                  </a:cubicBezTo>
                  <a:lnTo>
                    <a:pt x="1" y="1971"/>
                  </a:lnTo>
                  <a:cubicBezTo>
                    <a:pt x="1" y="2266"/>
                    <a:pt x="241" y="2506"/>
                    <a:pt x="536" y="2506"/>
                  </a:cubicBezTo>
                  <a:lnTo>
                    <a:pt x="572" y="2506"/>
                  </a:lnTo>
                  <a:cubicBezTo>
                    <a:pt x="866" y="2506"/>
                    <a:pt x="1107" y="2266"/>
                    <a:pt x="1107" y="1971"/>
                  </a:cubicBezTo>
                  <a:lnTo>
                    <a:pt x="1107" y="535"/>
                  </a:lnTo>
                  <a:cubicBezTo>
                    <a:pt x="1107" y="240"/>
                    <a:pt x="866" y="0"/>
                    <a:pt x="57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18"/>
            <p:cNvSpPr/>
            <p:nvPr/>
          </p:nvSpPr>
          <p:spPr>
            <a:xfrm rot="448199">
              <a:off x="1367875" y="4412341"/>
              <a:ext cx="24459" cy="55414"/>
            </a:xfrm>
            <a:custGeom>
              <a:avLst/>
              <a:gdLst/>
              <a:ahLst/>
              <a:cxnLst/>
              <a:rect l="l" t="t" r="r" b="b"/>
              <a:pathLst>
                <a:path w="1107" h="2508" extrusionOk="0">
                  <a:moveTo>
                    <a:pt x="536" y="1"/>
                  </a:moveTo>
                  <a:cubicBezTo>
                    <a:pt x="241" y="1"/>
                    <a:pt x="1" y="241"/>
                    <a:pt x="1" y="536"/>
                  </a:cubicBezTo>
                  <a:lnTo>
                    <a:pt x="1" y="1972"/>
                  </a:lnTo>
                  <a:cubicBezTo>
                    <a:pt x="1" y="2267"/>
                    <a:pt x="241" y="2507"/>
                    <a:pt x="536" y="2507"/>
                  </a:cubicBezTo>
                  <a:lnTo>
                    <a:pt x="572" y="2507"/>
                  </a:lnTo>
                  <a:cubicBezTo>
                    <a:pt x="866" y="2507"/>
                    <a:pt x="1107" y="2267"/>
                    <a:pt x="1107" y="1972"/>
                  </a:cubicBezTo>
                  <a:lnTo>
                    <a:pt x="1107" y="536"/>
                  </a:lnTo>
                  <a:cubicBezTo>
                    <a:pt x="1107" y="241"/>
                    <a:pt x="866" y="1"/>
                    <a:pt x="57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18"/>
            <p:cNvSpPr/>
            <p:nvPr/>
          </p:nvSpPr>
          <p:spPr>
            <a:xfrm rot="448199">
              <a:off x="1255994" y="4306080"/>
              <a:ext cx="55326" cy="24415"/>
            </a:xfrm>
            <a:custGeom>
              <a:avLst/>
              <a:gdLst/>
              <a:ahLst/>
              <a:cxnLst/>
              <a:rect l="l" t="t" r="r" b="b"/>
              <a:pathLst>
                <a:path w="2504" h="1105" extrusionOk="0">
                  <a:moveTo>
                    <a:pt x="521" y="0"/>
                  </a:moveTo>
                  <a:cubicBezTo>
                    <a:pt x="221" y="0"/>
                    <a:pt x="0" y="248"/>
                    <a:pt x="0" y="541"/>
                  </a:cubicBezTo>
                  <a:lnTo>
                    <a:pt x="0" y="581"/>
                  </a:lnTo>
                  <a:cubicBezTo>
                    <a:pt x="0" y="876"/>
                    <a:pt x="219" y="1105"/>
                    <a:pt x="521" y="1105"/>
                  </a:cubicBezTo>
                  <a:lnTo>
                    <a:pt x="1934" y="1105"/>
                  </a:lnTo>
                  <a:cubicBezTo>
                    <a:pt x="2235" y="1105"/>
                    <a:pt x="2504" y="876"/>
                    <a:pt x="2504" y="581"/>
                  </a:cubicBezTo>
                  <a:lnTo>
                    <a:pt x="2504" y="541"/>
                  </a:lnTo>
                  <a:cubicBezTo>
                    <a:pt x="2504" y="248"/>
                    <a:pt x="2236" y="0"/>
                    <a:pt x="193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18"/>
            <p:cNvSpPr/>
            <p:nvPr/>
          </p:nvSpPr>
          <p:spPr>
            <a:xfrm rot="448199">
              <a:off x="1476997" y="4335061"/>
              <a:ext cx="55370" cy="24415"/>
            </a:xfrm>
            <a:custGeom>
              <a:avLst/>
              <a:gdLst/>
              <a:ahLst/>
              <a:cxnLst/>
              <a:rect l="l" t="t" r="r" b="b"/>
              <a:pathLst>
                <a:path w="2506" h="1105" extrusionOk="0">
                  <a:moveTo>
                    <a:pt x="534" y="0"/>
                  </a:moveTo>
                  <a:cubicBezTo>
                    <a:pt x="239" y="0"/>
                    <a:pt x="0" y="239"/>
                    <a:pt x="0" y="534"/>
                  </a:cubicBezTo>
                  <a:lnTo>
                    <a:pt x="0" y="570"/>
                  </a:lnTo>
                  <a:cubicBezTo>
                    <a:pt x="0" y="866"/>
                    <a:pt x="239" y="1105"/>
                    <a:pt x="534" y="1105"/>
                  </a:cubicBezTo>
                  <a:lnTo>
                    <a:pt x="1970" y="1105"/>
                  </a:lnTo>
                  <a:cubicBezTo>
                    <a:pt x="2265" y="1105"/>
                    <a:pt x="2505" y="866"/>
                    <a:pt x="2505" y="570"/>
                  </a:cubicBezTo>
                  <a:lnTo>
                    <a:pt x="2505" y="534"/>
                  </a:lnTo>
                  <a:cubicBezTo>
                    <a:pt x="2505" y="239"/>
                    <a:pt x="2265" y="0"/>
                    <a:pt x="197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18"/>
            <p:cNvSpPr/>
            <p:nvPr/>
          </p:nvSpPr>
          <p:spPr>
            <a:xfrm rot="448199">
              <a:off x="1291632" y="4228239"/>
              <a:ext cx="48211" cy="45958"/>
            </a:xfrm>
            <a:custGeom>
              <a:avLst/>
              <a:gdLst/>
              <a:ahLst/>
              <a:cxnLst/>
              <a:rect l="l" t="t" r="r" b="b"/>
              <a:pathLst>
                <a:path w="2182" h="2080" extrusionOk="0">
                  <a:moveTo>
                    <a:pt x="587" y="0"/>
                  </a:moveTo>
                  <a:cubicBezTo>
                    <a:pt x="450" y="0"/>
                    <a:pt x="313" y="53"/>
                    <a:pt x="209" y="157"/>
                  </a:cubicBezTo>
                  <a:cubicBezTo>
                    <a:pt x="0" y="367"/>
                    <a:pt x="0" y="705"/>
                    <a:pt x="209" y="914"/>
                  </a:cubicBezTo>
                  <a:lnTo>
                    <a:pt x="1218" y="1922"/>
                  </a:lnTo>
                  <a:cubicBezTo>
                    <a:pt x="1322" y="2027"/>
                    <a:pt x="1459" y="2079"/>
                    <a:pt x="1596" y="2079"/>
                  </a:cubicBezTo>
                  <a:cubicBezTo>
                    <a:pt x="1733" y="2079"/>
                    <a:pt x="1870" y="2027"/>
                    <a:pt x="1974" y="1922"/>
                  </a:cubicBezTo>
                  <a:cubicBezTo>
                    <a:pt x="2182" y="1714"/>
                    <a:pt x="2182" y="1376"/>
                    <a:pt x="1974" y="1166"/>
                  </a:cubicBezTo>
                  <a:lnTo>
                    <a:pt x="966" y="157"/>
                  </a:lnTo>
                  <a:cubicBezTo>
                    <a:pt x="861" y="53"/>
                    <a:pt x="724" y="0"/>
                    <a:pt x="58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18"/>
            <p:cNvSpPr/>
            <p:nvPr/>
          </p:nvSpPr>
          <p:spPr>
            <a:xfrm rot="448199">
              <a:off x="1428283" y="4406158"/>
              <a:ext cx="48233" cy="45936"/>
            </a:xfrm>
            <a:custGeom>
              <a:avLst/>
              <a:gdLst/>
              <a:ahLst/>
              <a:cxnLst/>
              <a:rect l="l" t="t" r="r" b="b"/>
              <a:pathLst>
                <a:path w="2183" h="2079" extrusionOk="0">
                  <a:moveTo>
                    <a:pt x="588" y="0"/>
                  </a:moveTo>
                  <a:cubicBezTo>
                    <a:pt x="451" y="0"/>
                    <a:pt x="314" y="52"/>
                    <a:pt x="210" y="157"/>
                  </a:cubicBezTo>
                  <a:cubicBezTo>
                    <a:pt x="1" y="366"/>
                    <a:pt x="1" y="705"/>
                    <a:pt x="210" y="914"/>
                  </a:cubicBezTo>
                  <a:lnTo>
                    <a:pt x="1218" y="1922"/>
                  </a:lnTo>
                  <a:cubicBezTo>
                    <a:pt x="1323" y="2027"/>
                    <a:pt x="1459" y="2079"/>
                    <a:pt x="1596" y="2079"/>
                  </a:cubicBezTo>
                  <a:cubicBezTo>
                    <a:pt x="1733" y="2079"/>
                    <a:pt x="1870" y="2027"/>
                    <a:pt x="1975" y="1922"/>
                  </a:cubicBezTo>
                  <a:cubicBezTo>
                    <a:pt x="2183" y="1713"/>
                    <a:pt x="2183" y="1374"/>
                    <a:pt x="1975" y="1165"/>
                  </a:cubicBezTo>
                  <a:lnTo>
                    <a:pt x="967" y="157"/>
                  </a:lnTo>
                  <a:cubicBezTo>
                    <a:pt x="861" y="52"/>
                    <a:pt x="724" y="0"/>
                    <a:pt x="58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18"/>
            <p:cNvSpPr/>
            <p:nvPr/>
          </p:nvSpPr>
          <p:spPr>
            <a:xfrm rot="448199">
              <a:off x="1455848" y="4236536"/>
              <a:ext cx="48233" cy="45958"/>
            </a:xfrm>
            <a:custGeom>
              <a:avLst/>
              <a:gdLst/>
              <a:ahLst/>
              <a:cxnLst/>
              <a:rect l="l" t="t" r="r" b="b"/>
              <a:pathLst>
                <a:path w="2183" h="2080" extrusionOk="0">
                  <a:moveTo>
                    <a:pt x="1595" y="1"/>
                  </a:moveTo>
                  <a:cubicBezTo>
                    <a:pt x="1458" y="1"/>
                    <a:pt x="1321" y="53"/>
                    <a:pt x="1217" y="157"/>
                  </a:cubicBezTo>
                  <a:lnTo>
                    <a:pt x="208" y="1166"/>
                  </a:lnTo>
                  <a:cubicBezTo>
                    <a:pt x="1" y="1376"/>
                    <a:pt x="1" y="1714"/>
                    <a:pt x="208" y="1923"/>
                  </a:cubicBezTo>
                  <a:cubicBezTo>
                    <a:pt x="313" y="2027"/>
                    <a:pt x="450" y="2079"/>
                    <a:pt x="587" y="2079"/>
                  </a:cubicBezTo>
                  <a:cubicBezTo>
                    <a:pt x="724" y="2079"/>
                    <a:pt x="861" y="2027"/>
                    <a:pt x="965" y="1923"/>
                  </a:cubicBezTo>
                  <a:lnTo>
                    <a:pt x="1974" y="914"/>
                  </a:lnTo>
                  <a:cubicBezTo>
                    <a:pt x="2182" y="705"/>
                    <a:pt x="2182" y="368"/>
                    <a:pt x="1974" y="157"/>
                  </a:cubicBezTo>
                  <a:cubicBezTo>
                    <a:pt x="1869" y="53"/>
                    <a:pt x="1732" y="1"/>
                    <a:pt x="159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18"/>
            <p:cNvSpPr/>
            <p:nvPr/>
          </p:nvSpPr>
          <p:spPr>
            <a:xfrm rot="448199">
              <a:off x="1926942" y="4104648"/>
              <a:ext cx="98013" cy="218719"/>
            </a:xfrm>
            <a:custGeom>
              <a:avLst/>
              <a:gdLst/>
              <a:ahLst/>
              <a:cxnLst/>
              <a:rect l="l" t="t" r="r" b="b"/>
              <a:pathLst>
                <a:path w="4436" h="9899" extrusionOk="0">
                  <a:moveTo>
                    <a:pt x="1" y="1"/>
                  </a:moveTo>
                  <a:lnTo>
                    <a:pt x="447" y="9899"/>
                  </a:lnTo>
                  <a:lnTo>
                    <a:pt x="3056" y="8568"/>
                  </a:lnTo>
                  <a:cubicBezTo>
                    <a:pt x="4091" y="8040"/>
                    <a:pt x="4435" y="6734"/>
                    <a:pt x="3797" y="5764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18"/>
            <p:cNvSpPr/>
            <p:nvPr/>
          </p:nvSpPr>
          <p:spPr>
            <a:xfrm rot="448199">
              <a:off x="1788097" y="4048989"/>
              <a:ext cx="127798" cy="60629"/>
            </a:xfrm>
            <a:custGeom>
              <a:avLst/>
              <a:gdLst/>
              <a:ahLst/>
              <a:cxnLst/>
              <a:rect l="l" t="t" r="r" b="b"/>
              <a:pathLst>
                <a:path w="5784" h="2744" extrusionOk="0">
                  <a:moveTo>
                    <a:pt x="0" y="1"/>
                  </a:moveTo>
                  <a:cubicBezTo>
                    <a:pt x="1525" y="976"/>
                    <a:pt x="3077" y="1908"/>
                    <a:pt x="4679" y="2743"/>
                  </a:cubicBezTo>
                  <a:cubicBezTo>
                    <a:pt x="5362" y="2031"/>
                    <a:pt x="5784" y="1065"/>
                    <a:pt x="57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18"/>
            <p:cNvSpPr/>
            <p:nvPr/>
          </p:nvSpPr>
          <p:spPr>
            <a:xfrm rot="448199">
              <a:off x="1871179" y="4054391"/>
              <a:ext cx="44367" cy="60585"/>
            </a:xfrm>
            <a:custGeom>
              <a:avLst/>
              <a:gdLst/>
              <a:ahLst/>
              <a:cxnLst/>
              <a:rect l="l" t="t" r="r" b="b"/>
              <a:pathLst>
                <a:path w="2008" h="2742" extrusionOk="0">
                  <a:moveTo>
                    <a:pt x="1" y="0"/>
                  </a:moveTo>
                  <a:lnTo>
                    <a:pt x="1" y="2"/>
                  </a:lnTo>
                  <a:lnTo>
                    <a:pt x="1" y="2255"/>
                  </a:lnTo>
                  <a:cubicBezTo>
                    <a:pt x="301" y="2419"/>
                    <a:pt x="600" y="2584"/>
                    <a:pt x="903" y="2741"/>
                  </a:cubicBezTo>
                  <a:cubicBezTo>
                    <a:pt x="1586" y="2030"/>
                    <a:pt x="2008" y="1065"/>
                    <a:pt x="200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18"/>
            <p:cNvSpPr/>
            <p:nvPr/>
          </p:nvSpPr>
          <p:spPr>
            <a:xfrm rot="448199">
              <a:off x="1852976" y="4339552"/>
              <a:ext cx="102410" cy="91562"/>
            </a:xfrm>
            <a:custGeom>
              <a:avLst/>
              <a:gdLst/>
              <a:ahLst/>
              <a:cxnLst/>
              <a:rect l="l" t="t" r="r" b="b"/>
              <a:pathLst>
                <a:path w="4635" h="4144" extrusionOk="0">
                  <a:moveTo>
                    <a:pt x="3403" y="1"/>
                  </a:moveTo>
                  <a:cubicBezTo>
                    <a:pt x="3282" y="1"/>
                    <a:pt x="3152" y="52"/>
                    <a:pt x="3015" y="167"/>
                  </a:cubicBezTo>
                  <a:cubicBezTo>
                    <a:pt x="2938" y="231"/>
                    <a:pt x="2859" y="314"/>
                    <a:pt x="2779" y="420"/>
                  </a:cubicBezTo>
                  <a:cubicBezTo>
                    <a:pt x="1852" y="1640"/>
                    <a:pt x="926" y="2860"/>
                    <a:pt x="1" y="4081"/>
                  </a:cubicBezTo>
                  <a:cubicBezTo>
                    <a:pt x="399" y="4112"/>
                    <a:pt x="800" y="4144"/>
                    <a:pt x="1199" y="4144"/>
                  </a:cubicBezTo>
                  <a:cubicBezTo>
                    <a:pt x="1470" y="4144"/>
                    <a:pt x="1740" y="4129"/>
                    <a:pt x="2008" y="4091"/>
                  </a:cubicBezTo>
                  <a:cubicBezTo>
                    <a:pt x="2672" y="3996"/>
                    <a:pt x="3333" y="3740"/>
                    <a:pt x="3798" y="3257"/>
                  </a:cubicBezTo>
                  <a:cubicBezTo>
                    <a:pt x="4635" y="2387"/>
                    <a:pt x="4231" y="1"/>
                    <a:pt x="340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18"/>
            <p:cNvSpPr/>
            <p:nvPr/>
          </p:nvSpPr>
          <p:spPr>
            <a:xfrm rot="448199">
              <a:off x="1846512" y="4416594"/>
              <a:ext cx="123820" cy="35772"/>
            </a:xfrm>
            <a:custGeom>
              <a:avLst/>
              <a:gdLst/>
              <a:ahLst/>
              <a:cxnLst/>
              <a:rect l="l" t="t" r="r" b="b"/>
              <a:pathLst>
                <a:path w="5604" h="1619" extrusionOk="0">
                  <a:moveTo>
                    <a:pt x="2796" y="0"/>
                  </a:moveTo>
                  <a:cubicBezTo>
                    <a:pt x="2772" y="0"/>
                    <a:pt x="2749" y="1"/>
                    <a:pt x="2728" y="2"/>
                  </a:cubicBezTo>
                  <a:cubicBezTo>
                    <a:pt x="1810" y="74"/>
                    <a:pt x="916" y="533"/>
                    <a:pt x="0" y="550"/>
                  </a:cubicBezTo>
                  <a:cubicBezTo>
                    <a:pt x="9" y="550"/>
                    <a:pt x="18" y="550"/>
                    <a:pt x="26" y="550"/>
                  </a:cubicBezTo>
                  <a:cubicBezTo>
                    <a:pt x="1073" y="550"/>
                    <a:pt x="2183" y="1618"/>
                    <a:pt x="3346" y="1618"/>
                  </a:cubicBezTo>
                  <a:cubicBezTo>
                    <a:pt x="3574" y="1618"/>
                    <a:pt x="3803" y="1578"/>
                    <a:pt x="4034" y="1480"/>
                  </a:cubicBezTo>
                  <a:cubicBezTo>
                    <a:pt x="5604" y="818"/>
                    <a:pt x="3564" y="0"/>
                    <a:pt x="279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18"/>
            <p:cNvSpPr/>
            <p:nvPr/>
          </p:nvSpPr>
          <p:spPr>
            <a:xfrm rot="448199">
              <a:off x="1723523" y="3704850"/>
              <a:ext cx="25630" cy="25630"/>
            </a:xfrm>
            <a:custGeom>
              <a:avLst/>
              <a:gdLst/>
              <a:ahLst/>
              <a:cxnLst/>
              <a:rect l="l" t="t" r="r" b="b"/>
              <a:pathLst>
                <a:path w="1160" h="1160" extrusionOk="0">
                  <a:moveTo>
                    <a:pt x="580" y="1"/>
                  </a:moveTo>
                  <a:cubicBezTo>
                    <a:pt x="261" y="1"/>
                    <a:pt x="1" y="261"/>
                    <a:pt x="1" y="580"/>
                  </a:cubicBezTo>
                  <a:cubicBezTo>
                    <a:pt x="1" y="901"/>
                    <a:pt x="261" y="1160"/>
                    <a:pt x="580" y="1160"/>
                  </a:cubicBezTo>
                  <a:cubicBezTo>
                    <a:pt x="900" y="1160"/>
                    <a:pt x="1159" y="901"/>
                    <a:pt x="1159" y="580"/>
                  </a:cubicBezTo>
                  <a:cubicBezTo>
                    <a:pt x="1159" y="261"/>
                    <a:pt x="900" y="1"/>
                    <a:pt x="58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18"/>
            <p:cNvSpPr/>
            <p:nvPr/>
          </p:nvSpPr>
          <p:spPr>
            <a:xfrm rot="448199">
              <a:off x="1640860" y="4410073"/>
              <a:ext cx="36766" cy="33496"/>
            </a:xfrm>
            <a:custGeom>
              <a:avLst/>
              <a:gdLst/>
              <a:ahLst/>
              <a:cxnLst/>
              <a:rect l="l" t="t" r="r" b="b"/>
              <a:pathLst>
                <a:path w="1664" h="1516" extrusionOk="0">
                  <a:moveTo>
                    <a:pt x="832" y="1"/>
                  </a:moveTo>
                  <a:cubicBezTo>
                    <a:pt x="638" y="1"/>
                    <a:pt x="444" y="74"/>
                    <a:pt x="296" y="222"/>
                  </a:cubicBezTo>
                  <a:cubicBezTo>
                    <a:pt x="0" y="516"/>
                    <a:pt x="0" y="996"/>
                    <a:pt x="296" y="1293"/>
                  </a:cubicBezTo>
                  <a:cubicBezTo>
                    <a:pt x="444" y="1441"/>
                    <a:pt x="637" y="1515"/>
                    <a:pt x="831" y="1515"/>
                  </a:cubicBezTo>
                  <a:cubicBezTo>
                    <a:pt x="1025" y="1515"/>
                    <a:pt x="1219" y="1441"/>
                    <a:pt x="1368" y="1293"/>
                  </a:cubicBezTo>
                  <a:cubicBezTo>
                    <a:pt x="1664" y="997"/>
                    <a:pt x="1664" y="518"/>
                    <a:pt x="1368" y="222"/>
                  </a:cubicBezTo>
                  <a:cubicBezTo>
                    <a:pt x="1221" y="74"/>
                    <a:pt x="1026" y="1"/>
                    <a:pt x="83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18"/>
            <p:cNvSpPr/>
            <p:nvPr/>
          </p:nvSpPr>
          <p:spPr>
            <a:xfrm rot="448199">
              <a:off x="1722719" y="3761526"/>
              <a:ext cx="13854" cy="13854"/>
            </a:xfrm>
            <a:custGeom>
              <a:avLst/>
              <a:gdLst/>
              <a:ahLst/>
              <a:cxnLst/>
              <a:rect l="l" t="t" r="r" b="b"/>
              <a:pathLst>
                <a:path w="627" h="627" extrusionOk="0">
                  <a:moveTo>
                    <a:pt x="314" y="1"/>
                  </a:moveTo>
                  <a:cubicBezTo>
                    <a:pt x="140" y="1"/>
                    <a:pt x="0" y="141"/>
                    <a:pt x="0" y="313"/>
                  </a:cubicBezTo>
                  <a:cubicBezTo>
                    <a:pt x="0" y="487"/>
                    <a:pt x="142" y="626"/>
                    <a:pt x="314" y="626"/>
                  </a:cubicBezTo>
                  <a:cubicBezTo>
                    <a:pt x="487" y="626"/>
                    <a:pt x="627" y="484"/>
                    <a:pt x="627" y="313"/>
                  </a:cubicBezTo>
                  <a:cubicBezTo>
                    <a:pt x="627" y="141"/>
                    <a:pt x="487" y="2"/>
                    <a:pt x="3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18"/>
            <p:cNvSpPr/>
            <p:nvPr/>
          </p:nvSpPr>
          <p:spPr>
            <a:xfrm rot="448199">
              <a:off x="1632416" y="4372046"/>
              <a:ext cx="19731" cy="19687"/>
            </a:xfrm>
            <a:custGeom>
              <a:avLst/>
              <a:gdLst/>
              <a:ahLst/>
              <a:cxnLst/>
              <a:rect l="l" t="t" r="r" b="b"/>
              <a:pathLst>
                <a:path w="893" h="891" extrusionOk="0">
                  <a:moveTo>
                    <a:pt x="447" y="0"/>
                  </a:moveTo>
                  <a:cubicBezTo>
                    <a:pt x="201" y="0"/>
                    <a:pt x="1" y="198"/>
                    <a:pt x="1" y="445"/>
                  </a:cubicBezTo>
                  <a:cubicBezTo>
                    <a:pt x="1" y="690"/>
                    <a:pt x="201" y="890"/>
                    <a:pt x="447" y="890"/>
                  </a:cubicBezTo>
                  <a:cubicBezTo>
                    <a:pt x="692" y="890"/>
                    <a:pt x="892" y="691"/>
                    <a:pt x="892" y="445"/>
                  </a:cubicBezTo>
                  <a:cubicBezTo>
                    <a:pt x="892" y="198"/>
                    <a:pt x="692" y="0"/>
                    <a:pt x="44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18"/>
            <p:cNvSpPr/>
            <p:nvPr/>
          </p:nvSpPr>
          <p:spPr>
            <a:xfrm rot="448199">
              <a:off x="1316783" y="3642236"/>
              <a:ext cx="428467" cy="32502"/>
            </a:xfrm>
            <a:custGeom>
              <a:avLst/>
              <a:gdLst/>
              <a:ahLst/>
              <a:cxnLst/>
              <a:rect l="l" t="t" r="r" b="b"/>
              <a:pathLst>
                <a:path w="19392" h="1471" extrusionOk="0">
                  <a:moveTo>
                    <a:pt x="736" y="0"/>
                  </a:moveTo>
                  <a:cubicBezTo>
                    <a:pt x="331" y="0"/>
                    <a:pt x="0" y="331"/>
                    <a:pt x="0" y="736"/>
                  </a:cubicBezTo>
                  <a:cubicBezTo>
                    <a:pt x="0" y="1139"/>
                    <a:pt x="331" y="1471"/>
                    <a:pt x="736" y="1471"/>
                  </a:cubicBezTo>
                  <a:lnTo>
                    <a:pt x="18656" y="1471"/>
                  </a:lnTo>
                  <a:cubicBezTo>
                    <a:pt x="19061" y="1471"/>
                    <a:pt x="19391" y="1139"/>
                    <a:pt x="19391" y="736"/>
                  </a:cubicBezTo>
                  <a:cubicBezTo>
                    <a:pt x="19391" y="331"/>
                    <a:pt x="19061" y="0"/>
                    <a:pt x="1865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18"/>
            <p:cNvSpPr/>
            <p:nvPr/>
          </p:nvSpPr>
          <p:spPr>
            <a:xfrm rot="448199">
              <a:off x="1446906" y="3602934"/>
              <a:ext cx="251176" cy="23642"/>
            </a:xfrm>
            <a:custGeom>
              <a:avLst/>
              <a:gdLst/>
              <a:ahLst/>
              <a:cxnLst/>
              <a:rect l="l" t="t" r="r" b="b"/>
              <a:pathLst>
                <a:path w="11368" h="1070" extrusionOk="0">
                  <a:moveTo>
                    <a:pt x="536" y="1"/>
                  </a:moveTo>
                  <a:cubicBezTo>
                    <a:pt x="242" y="1"/>
                    <a:pt x="1" y="240"/>
                    <a:pt x="1" y="534"/>
                  </a:cubicBezTo>
                  <a:cubicBezTo>
                    <a:pt x="1" y="828"/>
                    <a:pt x="241" y="1069"/>
                    <a:pt x="536" y="1069"/>
                  </a:cubicBezTo>
                  <a:lnTo>
                    <a:pt x="10834" y="1069"/>
                  </a:lnTo>
                  <a:cubicBezTo>
                    <a:pt x="11127" y="1069"/>
                    <a:pt x="11367" y="828"/>
                    <a:pt x="11367" y="534"/>
                  </a:cubicBezTo>
                  <a:cubicBezTo>
                    <a:pt x="11367" y="241"/>
                    <a:pt x="11129" y="1"/>
                    <a:pt x="1083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18"/>
            <p:cNvSpPr/>
            <p:nvPr/>
          </p:nvSpPr>
          <p:spPr>
            <a:xfrm rot="448199">
              <a:off x="1421805" y="4543099"/>
              <a:ext cx="86480" cy="86480"/>
            </a:xfrm>
            <a:custGeom>
              <a:avLst/>
              <a:gdLst/>
              <a:ahLst/>
              <a:cxnLst/>
              <a:rect l="l" t="t" r="r" b="b"/>
              <a:pathLst>
                <a:path w="3914" h="3914" extrusionOk="0">
                  <a:moveTo>
                    <a:pt x="1958" y="1"/>
                  </a:moveTo>
                  <a:cubicBezTo>
                    <a:pt x="880" y="1"/>
                    <a:pt x="1" y="880"/>
                    <a:pt x="1" y="1956"/>
                  </a:cubicBezTo>
                  <a:cubicBezTo>
                    <a:pt x="1" y="3033"/>
                    <a:pt x="880" y="3913"/>
                    <a:pt x="1958" y="3913"/>
                  </a:cubicBezTo>
                  <a:cubicBezTo>
                    <a:pt x="3032" y="3913"/>
                    <a:pt x="3913" y="3032"/>
                    <a:pt x="3913" y="1956"/>
                  </a:cubicBezTo>
                  <a:cubicBezTo>
                    <a:pt x="3913" y="880"/>
                    <a:pt x="3033" y="1"/>
                    <a:pt x="195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18"/>
            <p:cNvSpPr/>
            <p:nvPr/>
          </p:nvSpPr>
          <p:spPr>
            <a:xfrm rot="448199">
              <a:off x="1835047" y="3675643"/>
              <a:ext cx="82680" cy="53227"/>
            </a:xfrm>
            <a:custGeom>
              <a:avLst/>
              <a:gdLst/>
              <a:ahLst/>
              <a:cxnLst/>
              <a:rect l="l" t="t" r="r" b="b"/>
              <a:pathLst>
                <a:path w="3742" h="2409" extrusionOk="0">
                  <a:moveTo>
                    <a:pt x="744" y="1"/>
                  </a:moveTo>
                  <a:cubicBezTo>
                    <a:pt x="297" y="1"/>
                    <a:pt x="1" y="683"/>
                    <a:pt x="482" y="972"/>
                  </a:cubicBezTo>
                  <a:cubicBezTo>
                    <a:pt x="1233" y="1424"/>
                    <a:pt x="1986" y="1876"/>
                    <a:pt x="2737" y="2331"/>
                  </a:cubicBezTo>
                  <a:cubicBezTo>
                    <a:pt x="2826" y="2385"/>
                    <a:pt x="2915" y="2409"/>
                    <a:pt x="2998" y="2409"/>
                  </a:cubicBezTo>
                  <a:cubicBezTo>
                    <a:pt x="3446" y="2409"/>
                    <a:pt x="3741" y="1727"/>
                    <a:pt x="3259" y="1437"/>
                  </a:cubicBezTo>
                  <a:cubicBezTo>
                    <a:pt x="2508" y="985"/>
                    <a:pt x="1755" y="532"/>
                    <a:pt x="1004" y="78"/>
                  </a:cubicBezTo>
                  <a:cubicBezTo>
                    <a:pt x="915" y="24"/>
                    <a:pt x="827" y="1"/>
                    <a:pt x="7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18"/>
            <p:cNvSpPr/>
            <p:nvPr/>
          </p:nvSpPr>
          <p:spPr>
            <a:xfrm rot="448199">
              <a:off x="1920319" y="3760564"/>
              <a:ext cx="47350" cy="37915"/>
            </a:xfrm>
            <a:custGeom>
              <a:avLst/>
              <a:gdLst/>
              <a:ahLst/>
              <a:cxnLst/>
              <a:rect l="l" t="t" r="r" b="b"/>
              <a:pathLst>
                <a:path w="2143" h="1716" extrusionOk="0">
                  <a:moveTo>
                    <a:pt x="754" y="0"/>
                  </a:moveTo>
                  <a:cubicBezTo>
                    <a:pt x="356" y="0"/>
                    <a:pt x="1" y="520"/>
                    <a:pt x="366" y="885"/>
                  </a:cubicBezTo>
                  <a:lnTo>
                    <a:pt x="1044" y="1563"/>
                  </a:lnTo>
                  <a:cubicBezTo>
                    <a:pt x="1151" y="1670"/>
                    <a:pt x="1272" y="1716"/>
                    <a:pt x="1389" y="1716"/>
                  </a:cubicBezTo>
                  <a:cubicBezTo>
                    <a:pt x="1787" y="1716"/>
                    <a:pt x="2142" y="1195"/>
                    <a:pt x="1777" y="831"/>
                  </a:cubicBezTo>
                  <a:lnTo>
                    <a:pt x="1099" y="153"/>
                  </a:lnTo>
                  <a:cubicBezTo>
                    <a:pt x="992" y="45"/>
                    <a:pt x="871" y="0"/>
                    <a:pt x="7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18"/>
            <p:cNvSpPr/>
            <p:nvPr/>
          </p:nvSpPr>
          <p:spPr>
            <a:xfrm rot="448199">
              <a:off x="1935673" y="4199834"/>
              <a:ext cx="42224" cy="42798"/>
            </a:xfrm>
            <a:custGeom>
              <a:avLst/>
              <a:gdLst/>
              <a:ahLst/>
              <a:cxnLst/>
              <a:rect l="l" t="t" r="r" b="b"/>
              <a:pathLst>
                <a:path w="1911" h="1937" extrusionOk="0">
                  <a:moveTo>
                    <a:pt x="605" y="0"/>
                  </a:moveTo>
                  <a:cubicBezTo>
                    <a:pt x="523" y="0"/>
                    <a:pt x="439" y="22"/>
                    <a:pt x="357" y="70"/>
                  </a:cubicBezTo>
                  <a:cubicBezTo>
                    <a:pt x="135" y="199"/>
                    <a:pt x="1" y="553"/>
                    <a:pt x="171" y="779"/>
                  </a:cubicBezTo>
                  <a:cubicBezTo>
                    <a:pt x="395" y="1079"/>
                    <a:pt x="621" y="1381"/>
                    <a:pt x="849" y="1681"/>
                  </a:cubicBezTo>
                  <a:cubicBezTo>
                    <a:pt x="964" y="1834"/>
                    <a:pt x="1131" y="1936"/>
                    <a:pt x="1309" y="1936"/>
                  </a:cubicBezTo>
                  <a:cubicBezTo>
                    <a:pt x="1391" y="1936"/>
                    <a:pt x="1475" y="1915"/>
                    <a:pt x="1557" y="1867"/>
                  </a:cubicBezTo>
                  <a:cubicBezTo>
                    <a:pt x="1776" y="1738"/>
                    <a:pt x="1910" y="1384"/>
                    <a:pt x="1743" y="1159"/>
                  </a:cubicBezTo>
                  <a:cubicBezTo>
                    <a:pt x="1517" y="859"/>
                    <a:pt x="1291" y="557"/>
                    <a:pt x="1065" y="256"/>
                  </a:cubicBezTo>
                  <a:cubicBezTo>
                    <a:pt x="949" y="103"/>
                    <a:pt x="782" y="0"/>
                    <a:pt x="6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18"/>
            <p:cNvSpPr/>
            <p:nvPr/>
          </p:nvSpPr>
          <p:spPr>
            <a:xfrm rot="448199">
              <a:off x="1897639" y="3943250"/>
              <a:ext cx="47151" cy="58927"/>
            </a:xfrm>
            <a:custGeom>
              <a:avLst/>
              <a:gdLst/>
              <a:ahLst/>
              <a:cxnLst/>
              <a:rect l="l" t="t" r="r" b="b"/>
              <a:pathLst>
                <a:path w="2134" h="2667" extrusionOk="0">
                  <a:moveTo>
                    <a:pt x="701" y="0"/>
                  </a:moveTo>
                  <a:cubicBezTo>
                    <a:pt x="359" y="0"/>
                    <a:pt x="0" y="376"/>
                    <a:pt x="208" y="784"/>
                  </a:cubicBezTo>
                  <a:cubicBezTo>
                    <a:pt x="483" y="1325"/>
                    <a:pt x="757" y="1865"/>
                    <a:pt x="1032" y="2405"/>
                  </a:cubicBezTo>
                  <a:cubicBezTo>
                    <a:pt x="1126" y="2590"/>
                    <a:pt x="1277" y="2666"/>
                    <a:pt x="1432" y="2666"/>
                  </a:cubicBezTo>
                  <a:cubicBezTo>
                    <a:pt x="1775" y="2666"/>
                    <a:pt x="2134" y="2291"/>
                    <a:pt x="1926" y="1883"/>
                  </a:cubicBezTo>
                  <a:cubicBezTo>
                    <a:pt x="1651" y="1343"/>
                    <a:pt x="1377" y="803"/>
                    <a:pt x="1102" y="263"/>
                  </a:cubicBezTo>
                  <a:cubicBezTo>
                    <a:pt x="1008" y="77"/>
                    <a:pt x="856" y="0"/>
                    <a:pt x="7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18"/>
            <p:cNvSpPr/>
            <p:nvPr/>
          </p:nvSpPr>
          <p:spPr>
            <a:xfrm rot="448199">
              <a:off x="1704175" y="4198913"/>
              <a:ext cx="29519" cy="22890"/>
            </a:xfrm>
            <a:custGeom>
              <a:avLst/>
              <a:gdLst/>
              <a:ahLst/>
              <a:cxnLst/>
              <a:rect l="l" t="t" r="r" b="b"/>
              <a:pathLst>
                <a:path w="1336" h="1036" extrusionOk="0">
                  <a:moveTo>
                    <a:pt x="667" y="0"/>
                  </a:moveTo>
                  <a:cubicBezTo>
                    <a:pt x="2" y="0"/>
                    <a:pt x="1" y="1036"/>
                    <a:pt x="667" y="1036"/>
                  </a:cubicBezTo>
                  <a:cubicBezTo>
                    <a:pt x="1335" y="1036"/>
                    <a:pt x="1335" y="0"/>
                    <a:pt x="6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18"/>
            <p:cNvSpPr/>
            <p:nvPr/>
          </p:nvSpPr>
          <p:spPr>
            <a:xfrm rot="448199">
              <a:off x="1726745" y="4257245"/>
              <a:ext cx="29475" cy="22868"/>
            </a:xfrm>
            <a:custGeom>
              <a:avLst/>
              <a:gdLst/>
              <a:ahLst/>
              <a:cxnLst/>
              <a:rect l="l" t="t" r="r" b="b"/>
              <a:pathLst>
                <a:path w="1334" h="1035" extrusionOk="0">
                  <a:moveTo>
                    <a:pt x="667" y="0"/>
                  </a:moveTo>
                  <a:cubicBezTo>
                    <a:pt x="1" y="0"/>
                    <a:pt x="1" y="1034"/>
                    <a:pt x="667" y="1034"/>
                  </a:cubicBezTo>
                  <a:cubicBezTo>
                    <a:pt x="1334" y="1034"/>
                    <a:pt x="1334" y="0"/>
                    <a:pt x="6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87" name="Google Shape;887;p18"/>
          <p:cNvPicPr preferRelativeResize="0"/>
          <p:nvPr/>
        </p:nvPicPr>
        <p:blipFill>
          <a:blip r:embed="rId2">
            <a:alphaModFix amt="14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88" name="Google Shape;888;p18"/>
          <p:cNvGrpSpPr/>
          <p:nvPr/>
        </p:nvGrpSpPr>
        <p:grpSpPr>
          <a:xfrm>
            <a:off x="372025" y="321975"/>
            <a:ext cx="8400000" cy="4503300"/>
            <a:chOff x="372025" y="321975"/>
            <a:chExt cx="8400000" cy="4503300"/>
          </a:xfrm>
        </p:grpSpPr>
        <p:grpSp>
          <p:nvGrpSpPr>
            <p:cNvPr id="889" name="Google Shape;889;p18"/>
            <p:cNvGrpSpPr/>
            <p:nvPr/>
          </p:nvGrpSpPr>
          <p:grpSpPr>
            <a:xfrm>
              <a:off x="372025" y="321975"/>
              <a:ext cx="8400000" cy="4503300"/>
              <a:chOff x="372025" y="321975"/>
              <a:chExt cx="8400000" cy="4503300"/>
            </a:xfrm>
          </p:grpSpPr>
          <p:sp>
            <p:nvSpPr>
              <p:cNvPr id="890" name="Google Shape;890;p18"/>
              <p:cNvSpPr/>
              <p:nvPr/>
            </p:nvSpPr>
            <p:spPr>
              <a:xfrm>
                <a:off x="372375" y="324675"/>
                <a:ext cx="8394900" cy="4500600"/>
              </a:xfrm>
              <a:prstGeom prst="rect">
                <a:avLst/>
              </a:prstGeom>
              <a:solidFill>
                <a:srgbClr val="7C7C7C">
                  <a:alpha val="1421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1" name="Google Shape;891;p18"/>
              <p:cNvGrpSpPr/>
              <p:nvPr/>
            </p:nvGrpSpPr>
            <p:grpSpPr>
              <a:xfrm>
                <a:off x="372025" y="321975"/>
                <a:ext cx="8400000" cy="4499700"/>
                <a:chOff x="372025" y="321975"/>
                <a:chExt cx="8400000" cy="4499700"/>
              </a:xfrm>
            </p:grpSpPr>
            <p:sp>
              <p:nvSpPr>
                <p:cNvPr id="892" name="Google Shape;892;p18"/>
                <p:cNvSpPr/>
                <p:nvPr/>
              </p:nvSpPr>
              <p:spPr>
                <a:xfrm>
                  <a:off x="372025" y="321975"/>
                  <a:ext cx="8400000" cy="44997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3" name="Google Shape;893;p18"/>
                <p:cNvSpPr/>
                <p:nvPr/>
              </p:nvSpPr>
              <p:spPr>
                <a:xfrm>
                  <a:off x="372025" y="321975"/>
                  <a:ext cx="8400000" cy="2181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4" name="Google Shape;894;p18"/>
                <p:cNvSpPr/>
                <p:nvPr/>
              </p:nvSpPr>
              <p:spPr>
                <a:xfrm>
                  <a:off x="48645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5" name="Google Shape;895;p18"/>
                <p:cNvSpPr/>
                <p:nvPr/>
              </p:nvSpPr>
              <p:spPr>
                <a:xfrm>
                  <a:off x="66990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6" name="Google Shape;896;p18"/>
                <p:cNvSpPr/>
                <p:nvPr/>
              </p:nvSpPr>
              <p:spPr>
                <a:xfrm>
                  <a:off x="85335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7" name="Google Shape;897;p18"/>
                <p:cNvSpPr/>
                <p:nvPr/>
              </p:nvSpPr>
              <p:spPr>
                <a:xfrm>
                  <a:off x="8537750" y="380900"/>
                  <a:ext cx="100200" cy="1002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898" name="Google Shape;898;p18"/>
                <p:cNvCxnSpPr/>
                <p:nvPr/>
              </p:nvCxnSpPr>
              <p:spPr>
                <a:xfrm>
                  <a:off x="7498375" y="431000"/>
                  <a:ext cx="10395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cxnSp>
          <p:nvCxnSpPr>
            <p:cNvPr id="899" name="Google Shape;899;p18"/>
            <p:cNvCxnSpPr/>
            <p:nvPr/>
          </p:nvCxnSpPr>
          <p:spPr>
            <a:xfrm>
              <a:off x="372025" y="1104300"/>
              <a:ext cx="8400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00" name="Google Shape;900;p18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01" name="Google Shape;901;p18"/>
          <p:cNvSpPr txBox="1">
            <a:spLocks noGrp="1"/>
          </p:cNvSpPr>
          <p:nvPr>
            <p:ph type="title" idx="2"/>
          </p:nvPr>
        </p:nvSpPr>
        <p:spPr>
          <a:xfrm>
            <a:off x="1355100" y="2482871"/>
            <a:ext cx="2336400" cy="5277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02" name="Google Shape;902;p18"/>
          <p:cNvSpPr txBox="1">
            <a:spLocks noGrp="1"/>
          </p:cNvSpPr>
          <p:nvPr>
            <p:ph type="subTitle" idx="1"/>
          </p:nvPr>
        </p:nvSpPr>
        <p:spPr>
          <a:xfrm>
            <a:off x="1355100" y="3010584"/>
            <a:ext cx="2336400" cy="6573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3" name="Google Shape;903;p18"/>
          <p:cNvSpPr txBox="1">
            <a:spLocks noGrp="1"/>
          </p:cNvSpPr>
          <p:nvPr>
            <p:ph type="title" idx="3"/>
          </p:nvPr>
        </p:nvSpPr>
        <p:spPr>
          <a:xfrm>
            <a:off x="5452500" y="1598709"/>
            <a:ext cx="2336400" cy="5277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04" name="Google Shape;904;p18"/>
          <p:cNvSpPr txBox="1">
            <a:spLocks noGrp="1"/>
          </p:cNvSpPr>
          <p:nvPr>
            <p:ph type="subTitle" idx="4"/>
          </p:nvPr>
        </p:nvSpPr>
        <p:spPr>
          <a:xfrm>
            <a:off x="5452500" y="2126421"/>
            <a:ext cx="2336400" cy="6573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5" name="Google Shape;905;p18"/>
          <p:cNvSpPr txBox="1">
            <a:spLocks noGrp="1"/>
          </p:cNvSpPr>
          <p:nvPr>
            <p:ph type="title" idx="5"/>
          </p:nvPr>
        </p:nvSpPr>
        <p:spPr>
          <a:xfrm>
            <a:off x="5452500" y="3367059"/>
            <a:ext cx="2336400" cy="5277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06" name="Google Shape;906;p18"/>
          <p:cNvSpPr txBox="1">
            <a:spLocks noGrp="1"/>
          </p:cNvSpPr>
          <p:nvPr>
            <p:ph type="subTitle" idx="6"/>
          </p:nvPr>
        </p:nvSpPr>
        <p:spPr>
          <a:xfrm>
            <a:off x="5452500" y="3894771"/>
            <a:ext cx="2336400" cy="6573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BLANK_1_1_1_2_1">
    <p:spTree>
      <p:nvGrpSpPr>
        <p:cNvPr id="1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4" name="Google Shape;964;p22"/>
          <p:cNvGrpSpPr/>
          <p:nvPr/>
        </p:nvGrpSpPr>
        <p:grpSpPr>
          <a:xfrm>
            <a:off x="7495226" y="1393376"/>
            <a:ext cx="755026" cy="1035656"/>
            <a:chOff x="5141975" y="584675"/>
            <a:chExt cx="922225" cy="1265000"/>
          </a:xfrm>
        </p:grpSpPr>
        <p:sp>
          <p:nvSpPr>
            <p:cNvPr id="965" name="Google Shape;965;p22"/>
            <p:cNvSpPr/>
            <p:nvPr/>
          </p:nvSpPr>
          <p:spPr>
            <a:xfrm>
              <a:off x="5589875" y="654525"/>
              <a:ext cx="329975" cy="74675"/>
            </a:xfrm>
            <a:custGeom>
              <a:avLst/>
              <a:gdLst/>
              <a:ahLst/>
              <a:cxnLst/>
              <a:rect l="l" t="t" r="r" b="b"/>
              <a:pathLst>
                <a:path w="13199" h="2987" extrusionOk="0">
                  <a:moveTo>
                    <a:pt x="1" y="0"/>
                  </a:moveTo>
                  <a:lnTo>
                    <a:pt x="13198" y="2986"/>
                  </a:lnTo>
                </a:path>
              </a:pathLst>
            </a:custGeom>
            <a:solidFill>
              <a:srgbClr val="0D1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22"/>
            <p:cNvSpPr/>
            <p:nvPr/>
          </p:nvSpPr>
          <p:spPr>
            <a:xfrm>
              <a:off x="5588125" y="647200"/>
              <a:ext cx="333125" cy="88850"/>
            </a:xfrm>
            <a:custGeom>
              <a:avLst/>
              <a:gdLst/>
              <a:ahLst/>
              <a:cxnLst/>
              <a:rect l="l" t="t" r="r" b="b"/>
              <a:pathLst>
                <a:path w="13325" h="3554" extrusionOk="0">
                  <a:moveTo>
                    <a:pt x="129" y="0"/>
                  </a:moveTo>
                  <a:lnTo>
                    <a:pt x="0" y="569"/>
                  </a:lnTo>
                  <a:lnTo>
                    <a:pt x="13196" y="3554"/>
                  </a:lnTo>
                  <a:lnTo>
                    <a:pt x="13325" y="2984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22"/>
            <p:cNvSpPr/>
            <p:nvPr/>
          </p:nvSpPr>
          <p:spPr>
            <a:xfrm>
              <a:off x="5351750" y="1707200"/>
              <a:ext cx="329925" cy="74600"/>
            </a:xfrm>
            <a:custGeom>
              <a:avLst/>
              <a:gdLst/>
              <a:ahLst/>
              <a:cxnLst/>
              <a:rect l="l" t="t" r="r" b="b"/>
              <a:pathLst>
                <a:path w="13197" h="2984" extrusionOk="0">
                  <a:moveTo>
                    <a:pt x="1" y="0"/>
                  </a:moveTo>
                  <a:lnTo>
                    <a:pt x="13197" y="2984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22"/>
            <p:cNvSpPr/>
            <p:nvPr/>
          </p:nvSpPr>
          <p:spPr>
            <a:xfrm>
              <a:off x="5350025" y="1699800"/>
              <a:ext cx="333125" cy="88850"/>
            </a:xfrm>
            <a:custGeom>
              <a:avLst/>
              <a:gdLst/>
              <a:ahLst/>
              <a:cxnLst/>
              <a:rect l="l" t="t" r="r" b="b"/>
              <a:pathLst>
                <a:path w="13325" h="3554" extrusionOk="0">
                  <a:moveTo>
                    <a:pt x="129" y="0"/>
                  </a:moveTo>
                  <a:lnTo>
                    <a:pt x="0" y="568"/>
                  </a:lnTo>
                  <a:lnTo>
                    <a:pt x="13196" y="3553"/>
                  </a:lnTo>
                  <a:lnTo>
                    <a:pt x="13325" y="2985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22"/>
            <p:cNvSpPr/>
            <p:nvPr/>
          </p:nvSpPr>
          <p:spPr>
            <a:xfrm>
              <a:off x="5470675" y="1029075"/>
              <a:ext cx="417400" cy="94425"/>
            </a:xfrm>
            <a:custGeom>
              <a:avLst/>
              <a:gdLst/>
              <a:ahLst/>
              <a:cxnLst/>
              <a:rect l="l" t="t" r="r" b="b"/>
              <a:pathLst>
                <a:path w="16696" h="3777" extrusionOk="0">
                  <a:moveTo>
                    <a:pt x="1" y="0"/>
                  </a:moveTo>
                  <a:lnTo>
                    <a:pt x="16696" y="3777"/>
                  </a:lnTo>
                </a:path>
              </a:pathLst>
            </a:custGeom>
            <a:solidFill>
              <a:srgbClr val="0D1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22"/>
            <p:cNvSpPr/>
            <p:nvPr/>
          </p:nvSpPr>
          <p:spPr>
            <a:xfrm>
              <a:off x="5468900" y="1021725"/>
              <a:ext cx="420625" cy="108650"/>
            </a:xfrm>
            <a:custGeom>
              <a:avLst/>
              <a:gdLst/>
              <a:ahLst/>
              <a:cxnLst/>
              <a:rect l="l" t="t" r="r" b="b"/>
              <a:pathLst>
                <a:path w="16825" h="4346" extrusionOk="0">
                  <a:moveTo>
                    <a:pt x="129" y="1"/>
                  </a:moveTo>
                  <a:lnTo>
                    <a:pt x="0" y="569"/>
                  </a:lnTo>
                  <a:lnTo>
                    <a:pt x="16696" y="4345"/>
                  </a:lnTo>
                  <a:lnTo>
                    <a:pt x="16824" y="3777"/>
                  </a:lnTo>
                  <a:lnTo>
                    <a:pt x="1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22"/>
            <p:cNvSpPr/>
            <p:nvPr/>
          </p:nvSpPr>
          <p:spPr>
            <a:xfrm>
              <a:off x="5453100" y="1208525"/>
              <a:ext cx="362700" cy="82075"/>
            </a:xfrm>
            <a:custGeom>
              <a:avLst/>
              <a:gdLst/>
              <a:ahLst/>
              <a:cxnLst/>
              <a:rect l="l" t="t" r="r" b="b"/>
              <a:pathLst>
                <a:path w="14508" h="3283" extrusionOk="0">
                  <a:moveTo>
                    <a:pt x="1" y="1"/>
                  </a:moveTo>
                  <a:lnTo>
                    <a:pt x="14508" y="3282"/>
                  </a:lnTo>
                </a:path>
              </a:pathLst>
            </a:custGeom>
            <a:solidFill>
              <a:srgbClr val="0D1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22"/>
            <p:cNvSpPr/>
            <p:nvPr/>
          </p:nvSpPr>
          <p:spPr>
            <a:xfrm>
              <a:off x="5451350" y="1201175"/>
              <a:ext cx="366000" cy="96275"/>
            </a:xfrm>
            <a:custGeom>
              <a:avLst/>
              <a:gdLst/>
              <a:ahLst/>
              <a:cxnLst/>
              <a:rect l="l" t="t" r="r" b="b"/>
              <a:pathLst>
                <a:path w="14640" h="3851" extrusionOk="0">
                  <a:moveTo>
                    <a:pt x="130" y="1"/>
                  </a:moveTo>
                  <a:lnTo>
                    <a:pt x="1" y="570"/>
                  </a:lnTo>
                  <a:lnTo>
                    <a:pt x="14510" y="3851"/>
                  </a:lnTo>
                  <a:lnTo>
                    <a:pt x="14639" y="3283"/>
                  </a:lnTo>
                  <a:lnTo>
                    <a:pt x="13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22"/>
            <p:cNvSpPr/>
            <p:nvPr/>
          </p:nvSpPr>
          <p:spPr>
            <a:xfrm>
              <a:off x="5450075" y="1120200"/>
              <a:ext cx="417400" cy="94425"/>
            </a:xfrm>
            <a:custGeom>
              <a:avLst/>
              <a:gdLst/>
              <a:ahLst/>
              <a:cxnLst/>
              <a:rect l="l" t="t" r="r" b="b"/>
              <a:pathLst>
                <a:path w="16696" h="3777" extrusionOk="0">
                  <a:moveTo>
                    <a:pt x="0" y="1"/>
                  </a:moveTo>
                  <a:lnTo>
                    <a:pt x="16695" y="3777"/>
                  </a:lnTo>
                </a:path>
              </a:pathLst>
            </a:custGeom>
            <a:solidFill>
              <a:srgbClr val="0D1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22"/>
            <p:cNvSpPr/>
            <p:nvPr/>
          </p:nvSpPr>
          <p:spPr>
            <a:xfrm>
              <a:off x="5448375" y="1112900"/>
              <a:ext cx="420650" cy="108625"/>
            </a:xfrm>
            <a:custGeom>
              <a:avLst/>
              <a:gdLst/>
              <a:ahLst/>
              <a:cxnLst/>
              <a:rect l="l" t="t" r="r" b="b"/>
              <a:pathLst>
                <a:path w="16826" h="4345" extrusionOk="0">
                  <a:moveTo>
                    <a:pt x="130" y="0"/>
                  </a:moveTo>
                  <a:lnTo>
                    <a:pt x="1" y="568"/>
                  </a:lnTo>
                  <a:lnTo>
                    <a:pt x="16697" y="4345"/>
                  </a:lnTo>
                  <a:lnTo>
                    <a:pt x="16825" y="3776"/>
                  </a:lnTo>
                  <a:lnTo>
                    <a:pt x="13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22"/>
            <p:cNvSpPr/>
            <p:nvPr/>
          </p:nvSpPr>
          <p:spPr>
            <a:xfrm>
              <a:off x="5625775" y="749975"/>
              <a:ext cx="242450" cy="54875"/>
            </a:xfrm>
            <a:custGeom>
              <a:avLst/>
              <a:gdLst/>
              <a:ahLst/>
              <a:cxnLst/>
              <a:rect l="l" t="t" r="r" b="b"/>
              <a:pathLst>
                <a:path w="9698" h="2195" extrusionOk="0">
                  <a:moveTo>
                    <a:pt x="0" y="0"/>
                  </a:moveTo>
                  <a:lnTo>
                    <a:pt x="9697" y="2195"/>
                  </a:lnTo>
                </a:path>
              </a:pathLst>
            </a:custGeom>
            <a:solidFill>
              <a:srgbClr val="0D1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22"/>
            <p:cNvSpPr/>
            <p:nvPr/>
          </p:nvSpPr>
          <p:spPr>
            <a:xfrm>
              <a:off x="5624000" y="742650"/>
              <a:ext cx="245725" cy="69075"/>
            </a:xfrm>
            <a:custGeom>
              <a:avLst/>
              <a:gdLst/>
              <a:ahLst/>
              <a:cxnLst/>
              <a:rect l="l" t="t" r="r" b="b"/>
              <a:pathLst>
                <a:path w="9829" h="2763" extrusionOk="0">
                  <a:moveTo>
                    <a:pt x="129" y="0"/>
                  </a:moveTo>
                  <a:lnTo>
                    <a:pt x="1" y="570"/>
                  </a:lnTo>
                  <a:lnTo>
                    <a:pt x="9699" y="2762"/>
                  </a:lnTo>
                  <a:lnTo>
                    <a:pt x="9828" y="2194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22"/>
            <p:cNvSpPr/>
            <p:nvPr/>
          </p:nvSpPr>
          <p:spPr>
            <a:xfrm>
              <a:off x="5458800" y="1437175"/>
              <a:ext cx="253425" cy="57350"/>
            </a:xfrm>
            <a:custGeom>
              <a:avLst/>
              <a:gdLst/>
              <a:ahLst/>
              <a:cxnLst/>
              <a:rect l="l" t="t" r="r" b="b"/>
              <a:pathLst>
                <a:path w="10137" h="2294" extrusionOk="0">
                  <a:moveTo>
                    <a:pt x="1" y="0"/>
                  </a:moveTo>
                  <a:lnTo>
                    <a:pt x="10136" y="2294"/>
                  </a:lnTo>
                </a:path>
              </a:pathLst>
            </a:custGeom>
            <a:solidFill>
              <a:srgbClr val="0D1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22"/>
            <p:cNvSpPr/>
            <p:nvPr/>
          </p:nvSpPr>
          <p:spPr>
            <a:xfrm>
              <a:off x="5457150" y="1429825"/>
              <a:ext cx="256600" cy="71525"/>
            </a:xfrm>
            <a:custGeom>
              <a:avLst/>
              <a:gdLst/>
              <a:ahLst/>
              <a:cxnLst/>
              <a:rect l="l" t="t" r="r" b="b"/>
              <a:pathLst>
                <a:path w="10264" h="2861" extrusionOk="0">
                  <a:moveTo>
                    <a:pt x="129" y="0"/>
                  </a:moveTo>
                  <a:lnTo>
                    <a:pt x="0" y="569"/>
                  </a:lnTo>
                  <a:lnTo>
                    <a:pt x="10135" y="2861"/>
                  </a:lnTo>
                  <a:lnTo>
                    <a:pt x="10263" y="2293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22"/>
            <p:cNvSpPr/>
            <p:nvPr/>
          </p:nvSpPr>
          <p:spPr>
            <a:xfrm>
              <a:off x="5440025" y="1520250"/>
              <a:ext cx="242475" cy="54850"/>
            </a:xfrm>
            <a:custGeom>
              <a:avLst/>
              <a:gdLst/>
              <a:ahLst/>
              <a:cxnLst/>
              <a:rect l="l" t="t" r="r" b="b"/>
              <a:pathLst>
                <a:path w="9699" h="2194" extrusionOk="0">
                  <a:moveTo>
                    <a:pt x="0" y="1"/>
                  </a:moveTo>
                  <a:lnTo>
                    <a:pt x="9698" y="2193"/>
                  </a:lnTo>
                </a:path>
              </a:pathLst>
            </a:custGeom>
            <a:solidFill>
              <a:srgbClr val="0D1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22"/>
            <p:cNvSpPr/>
            <p:nvPr/>
          </p:nvSpPr>
          <p:spPr>
            <a:xfrm>
              <a:off x="5438275" y="1512850"/>
              <a:ext cx="245650" cy="69075"/>
            </a:xfrm>
            <a:custGeom>
              <a:avLst/>
              <a:gdLst/>
              <a:ahLst/>
              <a:cxnLst/>
              <a:rect l="l" t="t" r="r" b="b"/>
              <a:pathLst>
                <a:path w="9826" h="2763" extrusionOk="0">
                  <a:moveTo>
                    <a:pt x="129" y="1"/>
                  </a:moveTo>
                  <a:lnTo>
                    <a:pt x="1" y="569"/>
                  </a:lnTo>
                  <a:lnTo>
                    <a:pt x="9698" y="2763"/>
                  </a:lnTo>
                  <a:lnTo>
                    <a:pt x="9826" y="2195"/>
                  </a:lnTo>
                  <a:lnTo>
                    <a:pt x="1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22"/>
            <p:cNvSpPr/>
            <p:nvPr/>
          </p:nvSpPr>
          <p:spPr>
            <a:xfrm>
              <a:off x="5578750" y="957750"/>
              <a:ext cx="242475" cy="54875"/>
            </a:xfrm>
            <a:custGeom>
              <a:avLst/>
              <a:gdLst/>
              <a:ahLst/>
              <a:cxnLst/>
              <a:rect l="l" t="t" r="r" b="b"/>
              <a:pathLst>
                <a:path w="9699" h="2195" extrusionOk="0">
                  <a:moveTo>
                    <a:pt x="1" y="0"/>
                  </a:moveTo>
                  <a:lnTo>
                    <a:pt x="9699" y="2194"/>
                  </a:lnTo>
                </a:path>
              </a:pathLst>
            </a:custGeom>
            <a:solidFill>
              <a:srgbClr val="0D1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22"/>
            <p:cNvSpPr/>
            <p:nvPr/>
          </p:nvSpPr>
          <p:spPr>
            <a:xfrm>
              <a:off x="5577000" y="950375"/>
              <a:ext cx="245650" cy="69075"/>
            </a:xfrm>
            <a:custGeom>
              <a:avLst/>
              <a:gdLst/>
              <a:ahLst/>
              <a:cxnLst/>
              <a:rect l="l" t="t" r="r" b="b"/>
              <a:pathLst>
                <a:path w="9826" h="2763" extrusionOk="0">
                  <a:moveTo>
                    <a:pt x="129" y="1"/>
                  </a:moveTo>
                  <a:lnTo>
                    <a:pt x="0" y="569"/>
                  </a:lnTo>
                  <a:lnTo>
                    <a:pt x="9697" y="2762"/>
                  </a:lnTo>
                  <a:lnTo>
                    <a:pt x="9825" y="2193"/>
                  </a:lnTo>
                  <a:lnTo>
                    <a:pt x="1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22"/>
            <p:cNvSpPr/>
            <p:nvPr/>
          </p:nvSpPr>
          <p:spPr>
            <a:xfrm>
              <a:off x="5374425" y="584675"/>
              <a:ext cx="559375" cy="1265000"/>
            </a:xfrm>
            <a:custGeom>
              <a:avLst/>
              <a:gdLst/>
              <a:ahLst/>
              <a:cxnLst/>
              <a:rect l="l" t="t" r="r" b="b"/>
              <a:pathLst>
                <a:path w="22375" h="50600" extrusionOk="0">
                  <a:moveTo>
                    <a:pt x="9068" y="0"/>
                  </a:moveTo>
                  <a:cubicBezTo>
                    <a:pt x="8695" y="0"/>
                    <a:pt x="8348" y="235"/>
                    <a:pt x="8220" y="606"/>
                  </a:cubicBezTo>
                  <a:cubicBezTo>
                    <a:pt x="8140" y="835"/>
                    <a:pt x="6333" y="6301"/>
                    <a:pt x="11195" y="11430"/>
                  </a:cubicBezTo>
                  <a:cubicBezTo>
                    <a:pt x="11939" y="12216"/>
                    <a:pt x="12842" y="12991"/>
                    <a:pt x="13796" y="13812"/>
                  </a:cubicBezTo>
                  <a:cubicBezTo>
                    <a:pt x="16885" y="16467"/>
                    <a:pt x="20388" y="19477"/>
                    <a:pt x="19412" y="23786"/>
                  </a:cubicBezTo>
                  <a:cubicBezTo>
                    <a:pt x="18507" y="27787"/>
                    <a:pt x="14129" y="28741"/>
                    <a:pt x="9895" y="29666"/>
                  </a:cubicBezTo>
                  <a:cubicBezTo>
                    <a:pt x="5931" y="30529"/>
                    <a:pt x="1831" y="31422"/>
                    <a:pt x="1012" y="35033"/>
                  </a:cubicBezTo>
                  <a:cubicBezTo>
                    <a:pt x="1" y="39487"/>
                    <a:pt x="3620" y="41679"/>
                    <a:pt x="6812" y="43615"/>
                  </a:cubicBezTo>
                  <a:cubicBezTo>
                    <a:pt x="10109" y="45612"/>
                    <a:pt x="12079" y="47008"/>
                    <a:pt x="11602" y="49535"/>
                  </a:cubicBezTo>
                  <a:cubicBezTo>
                    <a:pt x="11510" y="50023"/>
                    <a:pt x="11830" y="50492"/>
                    <a:pt x="12317" y="50584"/>
                  </a:cubicBezTo>
                  <a:cubicBezTo>
                    <a:pt x="12374" y="50594"/>
                    <a:pt x="12429" y="50600"/>
                    <a:pt x="12484" y="50600"/>
                  </a:cubicBezTo>
                  <a:cubicBezTo>
                    <a:pt x="12906" y="50600"/>
                    <a:pt x="13283" y="50298"/>
                    <a:pt x="13365" y="49867"/>
                  </a:cubicBezTo>
                  <a:cubicBezTo>
                    <a:pt x="14106" y="45936"/>
                    <a:pt x="10725" y="43888"/>
                    <a:pt x="7743" y="42079"/>
                  </a:cubicBezTo>
                  <a:cubicBezTo>
                    <a:pt x="4193" y="39928"/>
                    <a:pt x="2084" y="38407"/>
                    <a:pt x="2762" y="35430"/>
                  </a:cubicBezTo>
                  <a:cubicBezTo>
                    <a:pt x="3328" y="32931"/>
                    <a:pt x="6548" y="32229"/>
                    <a:pt x="10277" y="31417"/>
                  </a:cubicBezTo>
                  <a:cubicBezTo>
                    <a:pt x="14836" y="30424"/>
                    <a:pt x="20005" y="29297"/>
                    <a:pt x="21162" y="24182"/>
                  </a:cubicBezTo>
                  <a:cubicBezTo>
                    <a:pt x="22375" y="18819"/>
                    <a:pt x="18267" y="15289"/>
                    <a:pt x="14966" y="12452"/>
                  </a:cubicBezTo>
                  <a:cubicBezTo>
                    <a:pt x="14047" y="11661"/>
                    <a:pt x="13180" y="10916"/>
                    <a:pt x="12498" y="10196"/>
                  </a:cubicBezTo>
                  <a:cubicBezTo>
                    <a:pt x="8415" y="5890"/>
                    <a:pt x="9849" y="1393"/>
                    <a:pt x="9916" y="1187"/>
                  </a:cubicBezTo>
                  <a:cubicBezTo>
                    <a:pt x="10077" y="719"/>
                    <a:pt x="9828" y="210"/>
                    <a:pt x="9361" y="49"/>
                  </a:cubicBezTo>
                  <a:cubicBezTo>
                    <a:pt x="9264" y="16"/>
                    <a:pt x="9165" y="0"/>
                    <a:pt x="90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22"/>
            <p:cNvSpPr/>
            <p:nvPr/>
          </p:nvSpPr>
          <p:spPr>
            <a:xfrm>
              <a:off x="5307375" y="660150"/>
              <a:ext cx="650775" cy="1109375"/>
            </a:xfrm>
            <a:custGeom>
              <a:avLst/>
              <a:gdLst/>
              <a:ahLst/>
              <a:cxnLst/>
              <a:rect l="l" t="t" r="r" b="b"/>
              <a:pathLst>
                <a:path w="26031" h="44375" extrusionOk="0">
                  <a:moveTo>
                    <a:pt x="25085" y="1"/>
                  </a:moveTo>
                  <a:cubicBezTo>
                    <a:pt x="24639" y="1"/>
                    <a:pt x="24248" y="335"/>
                    <a:pt x="24192" y="791"/>
                  </a:cubicBezTo>
                  <a:cubicBezTo>
                    <a:pt x="24169" y="990"/>
                    <a:pt x="23536" y="5678"/>
                    <a:pt x="17986" y="7814"/>
                  </a:cubicBezTo>
                  <a:cubicBezTo>
                    <a:pt x="17062" y="8169"/>
                    <a:pt x="15957" y="8469"/>
                    <a:pt x="14787" y="8787"/>
                  </a:cubicBezTo>
                  <a:cubicBezTo>
                    <a:pt x="10586" y="9926"/>
                    <a:pt x="5358" y="11345"/>
                    <a:pt x="4144" y="16708"/>
                  </a:cubicBezTo>
                  <a:cubicBezTo>
                    <a:pt x="2986" y="21823"/>
                    <a:pt x="7167" y="25063"/>
                    <a:pt x="10855" y="27924"/>
                  </a:cubicBezTo>
                  <a:cubicBezTo>
                    <a:pt x="13871" y="30262"/>
                    <a:pt x="16474" y="32282"/>
                    <a:pt x="15911" y="34780"/>
                  </a:cubicBezTo>
                  <a:cubicBezTo>
                    <a:pt x="15240" y="37760"/>
                    <a:pt x="12683" y="38226"/>
                    <a:pt x="8553" y="38640"/>
                  </a:cubicBezTo>
                  <a:cubicBezTo>
                    <a:pt x="5082" y="38987"/>
                    <a:pt x="1149" y="39381"/>
                    <a:pt x="127" y="43249"/>
                  </a:cubicBezTo>
                  <a:cubicBezTo>
                    <a:pt x="0" y="43727"/>
                    <a:pt x="285" y="44217"/>
                    <a:pt x="765" y="44345"/>
                  </a:cubicBezTo>
                  <a:cubicBezTo>
                    <a:pt x="842" y="44365"/>
                    <a:pt x="919" y="44375"/>
                    <a:pt x="995" y="44375"/>
                  </a:cubicBezTo>
                  <a:cubicBezTo>
                    <a:pt x="1392" y="44375"/>
                    <a:pt x="1755" y="44109"/>
                    <a:pt x="1864" y="43708"/>
                  </a:cubicBezTo>
                  <a:cubicBezTo>
                    <a:pt x="2520" y="41223"/>
                    <a:pt x="4898" y="40810"/>
                    <a:pt x="8733" y="40425"/>
                  </a:cubicBezTo>
                  <a:cubicBezTo>
                    <a:pt x="12448" y="40052"/>
                    <a:pt x="16659" y="39632"/>
                    <a:pt x="17663" y="35176"/>
                  </a:cubicBezTo>
                  <a:cubicBezTo>
                    <a:pt x="18477" y="31564"/>
                    <a:pt x="15161" y="28993"/>
                    <a:pt x="11955" y="26507"/>
                  </a:cubicBezTo>
                  <a:cubicBezTo>
                    <a:pt x="8531" y="23852"/>
                    <a:pt x="4989" y="21106"/>
                    <a:pt x="5895" y="17104"/>
                  </a:cubicBezTo>
                  <a:cubicBezTo>
                    <a:pt x="6870" y="12794"/>
                    <a:pt x="11325" y="11585"/>
                    <a:pt x="15256" y="10518"/>
                  </a:cubicBezTo>
                  <a:cubicBezTo>
                    <a:pt x="16472" y="10187"/>
                    <a:pt x="17619" y="9876"/>
                    <a:pt x="18629" y="9488"/>
                  </a:cubicBezTo>
                  <a:cubicBezTo>
                    <a:pt x="25226" y="6952"/>
                    <a:pt x="25947" y="1240"/>
                    <a:pt x="25975" y="997"/>
                  </a:cubicBezTo>
                  <a:cubicBezTo>
                    <a:pt x="26030" y="507"/>
                    <a:pt x="25678" y="65"/>
                    <a:pt x="25188" y="7"/>
                  </a:cubicBezTo>
                  <a:cubicBezTo>
                    <a:pt x="25154" y="3"/>
                    <a:pt x="25119" y="1"/>
                    <a:pt x="250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22"/>
            <p:cNvSpPr/>
            <p:nvPr/>
          </p:nvSpPr>
          <p:spPr>
            <a:xfrm>
              <a:off x="5980500" y="901400"/>
              <a:ext cx="83700" cy="73425"/>
            </a:xfrm>
            <a:custGeom>
              <a:avLst/>
              <a:gdLst/>
              <a:ahLst/>
              <a:cxnLst/>
              <a:rect l="l" t="t" r="r" b="b"/>
              <a:pathLst>
                <a:path w="3348" h="2937" extrusionOk="0">
                  <a:moveTo>
                    <a:pt x="1674" y="1"/>
                  </a:moveTo>
                  <a:cubicBezTo>
                    <a:pt x="1406" y="1"/>
                    <a:pt x="1135" y="74"/>
                    <a:pt x="891" y="228"/>
                  </a:cubicBezTo>
                  <a:cubicBezTo>
                    <a:pt x="205" y="659"/>
                    <a:pt x="0" y="1566"/>
                    <a:pt x="434" y="2251"/>
                  </a:cubicBezTo>
                  <a:cubicBezTo>
                    <a:pt x="712" y="2694"/>
                    <a:pt x="1188" y="2936"/>
                    <a:pt x="1675" y="2936"/>
                  </a:cubicBezTo>
                  <a:cubicBezTo>
                    <a:pt x="1943" y="2936"/>
                    <a:pt x="2214" y="2863"/>
                    <a:pt x="2457" y="2710"/>
                  </a:cubicBezTo>
                  <a:cubicBezTo>
                    <a:pt x="3143" y="2277"/>
                    <a:pt x="3348" y="1371"/>
                    <a:pt x="2916" y="686"/>
                  </a:cubicBezTo>
                  <a:cubicBezTo>
                    <a:pt x="2637" y="243"/>
                    <a:pt x="2161" y="1"/>
                    <a:pt x="167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22"/>
            <p:cNvSpPr/>
            <p:nvPr/>
          </p:nvSpPr>
          <p:spPr>
            <a:xfrm>
              <a:off x="5216050" y="1573200"/>
              <a:ext cx="83675" cy="73425"/>
            </a:xfrm>
            <a:custGeom>
              <a:avLst/>
              <a:gdLst/>
              <a:ahLst/>
              <a:cxnLst/>
              <a:rect l="l" t="t" r="r" b="b"/>
              <a:pathLst>
                <a:path w="3347" h="2937" extrusionOk="0">
                  <a:moveTo>
                    <a:pt x="1672" y="1"/>
                  </a:moveTo>
                  <a:cubicBezTo>
                    <a:pt x="1405" y="1"/>
                    <a:pt x="1134" y="74"/>
                    <a:pt x="891" y="228"/>
                  </a:cubicBezTo>
                  <a:cubicBezTo>
                    <a:pt x="205" y="661"/>
                    <a:pt x="0" y="1567"/>
                    <a:pt x="434" y="2252"/>
                  </a:cubicBezTo>
                  <a:cubicBezTo>
                    <a:pt x="712" y="2695"/>
                    <a:pt x="1188" y="2937"/>
                    <a:pt x="1675" y="2937"/>
                  </a:cubicBezTo>
                  <a:cubicBezTo>
                    <a:pt x="1942" y="2937"/>
                    <a:pt x="2214" y="2863"/>
                    <a:pt x="2457" y="2710"/>
                  </a:cubicBezTo>
                  <a:cubicBezTo>
                    <a:pt x="3142" y="2278"/>
                    <a:pt x="3347" y="1372"/>
                    <a:pt x="2916" y="687"/>
                  </a:cubicBezTo>
                  <a:cubicBezTo>
                    <a:pt x="2636" y="244"/>
                    <a:pt x="2159" y="1"/>
                    <a:pt x="167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22"/>
            <p:cNvSpPr/>
            <p:nvPr/>
          </p:nvSpPr>
          <p:spPr>
            <a:xfrm>
              <a:off x="5300775" y="1212850"/>
              <a:ext cx="83675" cy="73400"/>
            </a:xfrm>
            <a:custGeom>
              <a:avLst/>
              <a:gdLst/>
              <a:ahLst/>
              <a:cxnLst/>
              <a:rect l="l" t="t" r="r" b="b"/>
              <a:pathLst>
                <a:path w="3347" h="2936" extrusionOk="0">
                  <a:moveTo>
                    <a:pt x="1673" y="0"/>
                  </a:moveTo>
                  <a:cubicBezTo>
                    <a:pt x="1405" y="0"/>
                    <a:pt x="1134" y="73"/>
                    <a:pt x="891" y="226"/>
                  </a:cubicBezTo>
                  <a:cubicBezTo>
                    <a:pt x="205" y="660"/>
                    <a:pt x="0" y="1566"/>
                    <a:pt x="434" y="2251"/>
                  </a:cubicBezTo>
                  <a:cubicBezTo>
                    <a:pt x="713" y="2693"/>
                    <a:pt x="1189" y="2936"/>
                    <a:pt x="1676" y="2936"/>
                  </a:cubicBezTo>
                  <a:cubicBezTo>
                    <a:pt x="1943" y="2936"/>
                    <a:pt x="2214" y="2862"/>
                    <a:pt x="2457" y="2708"/>
                  </a:cubicBezTo>
                  <a:cubicBezTo>
                    <a:pt x="3142" y="2276"/>
                    <a:pt x="3347" y="1370"/>
                    <a:pt x="2916" y="685"/>
                  </a:cubicBezTo>
                  <a:cubicBezTo>
                    <a:pt x="2636" y="242"/>
                    <a:pt x="2160" y="0"/>
                    <a:pt x="167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22"/>
            <p:cNvSpPr/>
            <p:nvPr/>
          </p:nvSpPr>
          <p:spPr>
            <a:xfrm>
              <a:off x="5874725" y="1642875"/>
              <a:ext cx="83675" cy="73425"/>
            </a:xfrm>
            <a:custGeom>
              <a:avLst/>
              <a:gdLst/>
              <a:ahLst/>
              <a:cxnLst/>
              <a:rect l="l" t="t" r="r" b="b"/>
              <a:pathLst>
                <a:path w="3347" h="2937" extrusionOk="0">
                  <a:moveTo>
                    <a:pt x="1673" y="0"/>
                  </a:moveTo>
                  <a:cubicBezTo>
                    <a:pt x="1405" y="0"/>
                    <a:pt x="1135" y="74"/>
                    <a:pt x="892" y="227"/>
                  </a:cubicBezTo>
                  <a:cubicBezTo>
                    <a:pt x="205" y="660"/>
                    <a:pt x="1" y="1566"/>
                    <a:pt x="433" y="2251"/>
                  </a:cubicBezTo>
                  <a:cubicBezTo>
                    <a:pt x="711" y="2694"/>
                    <a:pt x="1188" y="2936"/>
                    <a:pt x="1675" y="2936"/>
                  </a:cubicBezTo>
                  <a:cubicBezTo>
                    <a:pt x="1943" y="2936"/>
                    <a:pt x="2214" y="2863"/>
                    <a:pt x="2457" y="2709"/>
                  </a:cubicBezTo>
                  <a:cubicBezTo>
                    <a:pt x="3142" y="2276"/>
                    <a:pt x="3347" y="1370"/>
                    <a:pt x="2915" y="686"/>
                  </a:cubicBezTo>
                  <a:cubicBezTo>
                    <a:pt x="2637" y="243"/>
                    <a:pt x="2160" y="0"/>
                    <a:pt x="167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22"/>
            <p:cNvSpPr/>
            <p:nvPr/>
          </p:nvSpPr>
          <p:spPr>
            <a:xfrm>
              <a:off x="5522825" y="804775"/>
              <a:ext cx="25625" cy="22500"/>
            </a:xfrm>
            <a:custGeom>
              <a:avLst/>
              <a:gdLst/>
              <a:ahLst/>
              <a:cxnLst/>
              <a:rect l="l" t="t" r="r" b="b"/>
              <a:pathLst>
                <a:path w="1025" h="900" extrusionOk="0">
                  <a:moveTo>
                    <a:pt x="511" y="1"/>
                  </a:moveTo>
                  <a:cubicBezTo>
                    <a:pt x="429" y="1"/>
                    <a:pt x="346" y="23"/>
                    <a:pt x="272" y="70"/>
                  </a:cubicBezTo>
                  <a:cubicBezTo>
                    <a:pt x="62" y="203"/>
                    <a:pt x="0" y="481"/>
                    <a:pt x="133" y="690"/>
                  </a:cubicBezTo>
                  <a:cubicBezTo>
                    <a:pt x="218" y="825"/>
                    <a:pt x="364" y="899"/>
                    <a:pt x="513" y="899"/>
                  </a:cubicBezTo>
                  <a:cubicBezTo>
                    <a:pt x="595" y="899"/>
                    <a:pt x="678" y="877"/>
                    <a:pt x="752" y="829"/>
                  </a:cubicBezTo>
                  <a:cubicBezTo>
                    <a:pt x="961" y="698"/>
                    <a:pt x="1024" y="421"/>
                    <a:pt x="891" y="210"/>
                  </a:cubicBezTo>
                  <a:cubicBezTo>
                    <a:pt x="805" y="75"/>
                    <a:pt x="660" y="1"/>
                    <a:pt x="51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22"/>
            <p:cNvSpPr/>
            <p:nvPr/>
          </p:nvSpPr>
          <p:spPr>
            <a:xfrm>
              <a:off x="5886275" y="1432775"/>
              <a:ext cx="25625" cy="22475"/>
            </a:xfrm>
            <a:custGeom>
              <a:avLst/>
              <a:gdLst/>
              <a:ahLst/>
              <a:cxnLst/>
              <a:rect l="l" t="t" r="r" b="b"/>
              <a:pathLst>
                <a:path w="1025" h="899" extrusionOk="0">
                  <a:moveTo>
                    <a:pt x="512" y="0"/>
                  </a:moveTo>
                  <a:cubicBezTo>
                    <a:pt x="430" y="0"/>
                    <a:pt x="347" y="23"/>
                    <a:pt x="273" y="70"/>
                  </a:cubicBezTo>
                  <a:cubicBezTo>
                    <a:pt x="64" y="203"/>
                    <a:pt x="1" y="481"/>
                    <a:pt x="134" y="690"/>
                  </a:cubicBezTo>
                  <a:cubicBezTo>
                    <a:pt x="219" y="825"/>
                    <a:pt x="364" y="898"/>
                    <a:pt x="513" y="898"/>
                  </a:cubicBezTo>
                  <a:cubicBezTo>
                    <a:pt x="595" y="898"/>
                    <a:pt x="678" y="876"/>
                    <a:pt x="752" y="829"/>
                  </a:cubicBezTo>
                  <a:cubicBezTo>
                    <a:pt x="961" y="697"/>
                    <a:pt x="1025" y="420"/>
                    <a:pt x="892" y="209"/>
                  </a:cubicBezTo>
                  <a:cubicBezTo>
                    <a:pt x="806" y="75"/>
                    <a:pt x="660" y="0"/>
                    <a:pt x="51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22"/>
            <p:cNvSpPr/>
            <p:nvPr/>
          </p:nvSpPr>
          <p:spPr>
            <a:xfrm>
              <a:off x="5470075" y="652650"/>
              <a:ext cx="25625" cy="22450"/>
            </a:xfrm>
            <a:custGeom>
              <a:avLst/>
              <a:gdLst/>
              <a:ahLst/>
              <a:cxnLst/>
              <a:rect l="l" t="t" r="r" b="b"/>
              <a:pathLst>
                <a:path w="1025" h="898" extrusionOk="0">
                  <a:moveTo>
                    <a:pt x="512" y="0"/>
                  </a:moveTo>
                  <a:cubicBezTo>
                    <a:pt x="430" y="0"/>
                    <a:pt x="347" y="23"/>
                    <a:pt x="273" y="70"/>
                  </a:cubicBezTo>
                  <a:cubicBezTo>
                    <a:pt x="63" y="203"/>
                    <a:pt x="0" y="480"/>
                    <a:pt x="133" y="688"/>
                  </a:cubicBezTo>
                  <a:cubicBezTo>
                    <a:pt x="219" y="824"/>
                    <a:pt x="365" y="898"/>
                    <a:pt x="514" y="898"/>
                  </a:cubicBezTo>
                  <a:cubicBezTo>
                    <a:pt x="596" y="898"/>
                    <a:pt x="679" y="876"/>
                    <a:pt x="753" y="829"/>
                  </a:cubicBezTo>
                  <a:cubicBezTo>
                    <a:pt x="963" y="696"/>
                    <a:pt x="1024" y="419"/>
                    <a:pt x="892" y="209"/>
                  </a:cubicBezTo>
                  <a:cubicBezTo>
                    <a:pt x="807" y="74"/>
                    <a:pt x="661" y="0"/>
                    <a:pt x="51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22"/>
            <p:cNvSpPr/>
            <p:nvPr/>
          </p:nvSpPr>
          <p:spPr>
            <a:xfrm>
              <a:off x="5406650" y="729075"/>
              <a:ext cx="38350" cy="33675"/>
            </a:xfrm>
            <a:custGeom>
              <a:avLst/>
              <a:gdLst/>
              <a:ahLst/>
              <a:cxnLst/>
              <a:rect l="l" t="t" r="r" b="b"/>
              <a:pathLst>
                <a:path w="1534" h="1347" extrusionOk="0">
                  <a:moveTo>
                    <a:pt x="768" y="1"/>
                  </a:moveTo>
                  <a:cubicBezTo>
                    <a:pt x="645" y="1"/>
                    <a:pt x="521" y="34"/>
                    <a:pt x="409" y="105"/>
                  </a:cubicBezTo>
                  <a:cubicBezTo>
                    <a:pt x="95" y="303"/>
                    <a:pt x="1" y="718"/>
                    <a:pt x="199" y="1032"/>
                  </a:cubicBezTo>
                  <a:cubicBezTo>
                    <a:pt x="327" y="1236"/>
                    <a:pt x="545" y="1346"/>
                    <a:pt x="768" y="1346"/>
                  </a:cubicBezTo>
                  <a:cubicBezTo>
                    <a:pt x="891" y="1346"/>
                    <a:pt x="1015" y="1313"/>
                    <a:pt x="1126" y="1242"/>
                  </a:cubicBezTo>
                  <a:cubicBezTo>
                    <a:pt x="1440" y="1044"/>
                    <a:pt x="1534" y="629"/>
                    <a:pt x="1336" y="315"/>
                  </a:cubicBezTo>
                  <a:cubicBezTo>
                    <a:pt x="1209" y="112"/>
                    <a:pt x="991" y="1"/>
                    <a:pt x="76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22"/>
            <p:cNvSpPr/>
            <p:nvPr/>
          </p:nvSpPr>
          <p:spPr>
            <a:xfrm>
              <a:off x="5398750" y="1312925"/>
              <a:ext cx="38375" cy="33700"/>
            </a:xfrm>
            <a:custGeom>
              <a:avLst/>
              <a:gdLst/>
              <a:ahLst/>
              <a:cxnLst/>
              <a:rect l="l" t="t" r="r" b="b"/>
              <a:pathLst>
                <a:path w="1535" h="1348" extrusionOk="0">
                  <a:moveTo>
                    <a:pt x="767" y="1"/>
                  </a:moveTo>
                  <a:cubicBezTo>
                    <a:pt x="644" y="1"/>
                    <a:pt x="520" y="34"/>
                    <a:pt x="409" y="105"/>
                  </a:cubicBezTo>
                  <a:cubicBezTo>
                    <a:pt x="95" y="303"/>
                    <a:pt x="0" y="719"/>
                    <a:pt x="199" y="1032"/>
                  </a:cubicBezTo>
                  <a:cubicBezTo>
                    <a:pt x="327" y="1236"/>
                    <a:pt x="546" y="1347"/>
                    <a:pt x="769" y="1347"/>
                  </a:cubicBezTo>
                  <a:cubicBezTo>
                    <a:pt x="891" y="1347"/>
                    <a:pt x="1015" y="1314"/>
                    <a:pt x="1126" y="1243"/>
                  </a:cubicBezTo>
                  <a:cubicBezTo>
                    <a:pt x="1441" y="1045"/>
                    <a:pt x="1534" y="629"/>
                    <a:pt x="1336" y="316"/>
                  </a:cubicBezTo>
                  <a:cubicBezTo>
                    <a:pt x="1208" y="112"/>
                    <a:pt x="990" y="1"/>
                    <a:pt x="76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22"/>
            <p:cNvSpPr/>
            <p:nvPr/>
          </p:nvSpPr>
          <p:spPr>
            <a:xfrm>
              <a:off x="5811900" y="1586075"/>
              <a:ext cx="38350" cy="33675"/>
            </a:xfrm>
            <a:custGeom>
              <a:avLst/>
              <a:gdLst/>
              <a:ahLst/>
              <a:cxnLst/>
              <a:rect l="l" t="t" r="r" b="b"/>
              <a:pathLst>
                <a:path w="1534" h="1347" extrusionOk="0">
                  <a:moveTo>
                    <a:pt x="767" y="0"/>
                  </a:moveTo>
                  <a:cubicBezTo>
                    <a:pt x="645" y="0"/>
                    <a:pt x="521" y="34"/>
                    <a:pt x="409" y="104"/>
                  </a:cubicBezTo>
                  <a:cubicBezTo>
                    <a:pt x="94" y="302"/>
                    <a:pt x="1" y="718"/>
                    <a:pt x="199" y="1031"/>
                  </a:cubicBezTo>
                  <a:cubicBezTo>
                    <a:pt x="327" y="1235"/>
                    <a:pt x="545" y="1346"/>
                    <a:pt x="769" y="1346"/>
                  </a:cubicBezTo>
                  <a:cubicBezTo>
                    <a:pt x="891" y="1346"/>
                    <a:pt x="1015" y="1313"/>
                    <a:pt x="1126" y="1243"/>
                  </a:cubicBezTo>
                  <a:cubicBezTo>
                    <a:pt x="1439" y="1044"/>
                    <a:pt x="1534" y="628"/>
                    <a:pt x="1336" y="315"/>
                  </a:cubicBezTo>
                  <a:cubicBezTo>
                    <a:pt x="1208" y="112"/>
                    <a:pt x="990" y="0"/>
                    <a:pt x="76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22"/>
            <p:cNvSpPr/>
            <p:nvPr/>
          </p:nvSpPr>
          <p:spPr>
            <a:xfrm>
              <a:off x="6007450" y="716175"/>
              <a:ext cx="25625" cy="22450"/>
            </a:xfrm>
            <a:custGeom>
              <a:avLst/>
              <a:gdLst/>
              <a:ahLst/>
              <a:cxnLst/>
              <a:rect l="l" t="t" r="r" b="b"/>
              <a:pathLst>
                <a:path w="1025" h="898" extrusionOk="0">
                  <a:moveTo>
                    <a:pt x="512" y="0"/>
                  </a:moveTo>
                  <a:cubicBezTo>
                    <a:pt x="430" y="0"/>
                    <a:pt x="348" y="23"/>
                    <a:pt x="273" y="70"/>
                  </a:cubicBezTo>
                  <a:cubicBezTo>
                    <a:pt x="64" y="203"/>
                    <a:pt x="1" y="480"/>
                    <a:pt x="134" y="688"/>
                  </a:cubicBezTo>
                  <a:cubicBezTo>
                    <a:pt x="220" y="824"/>
                    <a:pt x="365" y="898"/>
                    <a:pt x="514" y="898"/>
                  </a:cubicBezTo>
                  <a:cubicBezTo>
                    <a:pt x="596" y="898"/>
                    <a:pt x="678" y="876"/>
                    <a:pt x="753" y="829"/>
                  </a:cubicBezTo>
                  <a:cubicBezTo>
                    <a:pt x="964" y="697"/>
                    <a:pt x="1025" y="419"/>
                    <a:pt x="892" y="209"/>
                  </a:cubicBezTo>
                  <a:cubicBezTo>
                    <a:pt x="806" y="74"/>
                    <a:pt x="661" y="0"/>
                    <a:pt x="51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22"/>
            <p:cNvSpPr/>
            <p:nvPr/>
          </p:nvSpPr>
          <p:spPr>
            <a:xfrm>
              <a:off x="5950675" y="826300"/>
              <a:ext cx="25600" cy="22450"/>
            </a:xfrm>
            <a:custGeom>
              <a:avLst/>
              <a:gdLst/>
              <a:ahLst/>
              <a:cxnLst/>
              <a:rect l="l" t="t" r="r" b="b"/>
              <a:pathLst>
                <a:path w="1024" h="898" extrusionOk="0">
                  <a:moveTo>
                    <a:pt x="511" y="1"/>
                  </a:moveTo>
                  <a:cubicBezTo>
                    <a:pt x="429" y="1"/>
                    <a:pt x="347" y="23"/>
                    <a:pt x="272" y="70"/>
                  </a:cubicBezTo>
                  <a:cubicBezTo>
                    <a:pt x="63" y="203"/>
                    <a:pt x="0" y="480"/>
                    <a:pt x="133" y="689"/>
                  </a:cubicBezTo>
                  <a:cubicBezTo>
                    <a:pt x="219" y="824"/>
                    <a:pt x="365" y="898"/>
                    <a:pt x="514" y="898"/>
                  </a:cubicBezTo>
                  <a:cubicBezTo>
                    <a:pt x="596" y="898"/>
                    <a:pt x="679" y="875"/>
                    <a:pt x="753" y="828"/>
                  </a:cubicBezTo>
                  <a:cubicBezTo>
                    <a:pt x="962" y="697"/>
                    <a:pt x="1024" y="420"/>
                    <a:pt x="892" y="210"/>
                  </a:cubicBezTo>
                  <a:cubicBezTo>
                    <a:pt x="806" y="75"/>
                    <a:pt x="660" y="1"/>
                    <a:pt x="51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22"/>
            <p:cNvSpPr/>
            <p:nvPr/>
          </p:nvSpPr>
          <p:spPr>
            <a:xfrm>
              <a:off x="5141975" y="1575375"/>
              <a:ext cx="25625" cy="22475"/>
            </a:xfrm>
            <a:custGeom>
              <a:avLst/>
              <a:gdLst/>
              <a:ahLst/>
              <a:cxnLst/>
              <a:rect l="l" t="t" r="r" b="b"/>
              <a:pathLst>
                <a:path w="1025" h="899" extrusionOk="0">
                  <a:moveTo>
                    <a:pt x="512" y="0"/>
                  </a:moveTo>
                  <a:cubicBezTo>
                    <a:pt x="430" y="0"/>
                    <a:pt x="348" y="23"/>
                    <a:pt x="273" y="70"/>
                  </a:cubicBezTo>
                  <a:cubicBezTo>
                    <a:pt x="64" y="203"/>
                    <a:pt x="1" y="481"/>
                    <a:pt x="134" y="690"/>
                  </a:cubicBezTo>
                  <a:cubicBezTo>
                    <a:pt x="220" y="824"/>
                    <a:pt x="366" y="898"/>
                    <a:pt x="515" y="898"/>
                  </a:cubicBezTo>
                  <a:cubicBezTo>
                    <a:pt x="597" y="898"/>
                    <a:pt x="679" y="876"/>
                    <a:pt x="754" y="829"/>
                  </a:cubicBezTo>
                  <a:cubicBezTo>
                    <a:pt x="964" y="697"/>
                    <a:pt x="1025" y="419"/>
                    <a:pt x="893" y="209"/>
                  </a:cubicBezTo>
                  <a:cubicBezTo>
                    <a:pt x="807" y="74"/>
                    <a:pt x="661" y="0"/>
                    <a:pt x="51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22"/>
            <p:cNvSpPr/>
            <p:nvPr/>
          </p:nvSpPr>
          <p:spPr>
            <a:xfrm>
              <a:off x="5809750" y="1771000"/>
              <a:ext cx="25625" cy="22475"/>
            </a:xfrm>
            <a:custGeom>
              <a:avLst/>
              <a:gdLst/>
              <a:ahLst/>
              <a:cxnLst/>
              <a:rect l="l" t="t" r="r" b="b"/>
              <a:pathLst>
                <a:path w="1025" h="899" extrusionOk="0">
                  <a:moveTo>
                    <a:pt x="511" y="1"/>
                  </a:moveTo>
                  <a:cubicBezTo>
                    <a:pt x="429" y="1"/>
                    <a:pt x="346" y="23"/>
                    <a:pt x="272" y="71"/>
                  </a:cubicBezTo>
                  <a:cubicBezTo>
                    <a:pt x="63" y="204"/>
                    <a:pt x="1" y="480"/>
                    <a:pt x="133" y="689"/>
                  </a:cubicBezTo>
                  <a:cubicBezTo>
                    <a:pt x="218" y="824"/>
                    <a:pt x="364" y="898"/>
                    <a:pt x="513" y="898"/>
                  </a:cubicBezTo>
                  <a:cubicBezTo>
                    <a:pt x="595" y="898"/>
                    <a:pt x="678" y="876"/>
                    <a:pt x="752" y="829"/>
                  </a:cubicBezTo>
                  <a:cubicBezTo>
                    <a:pt x="962" y="698"/>
                    <a:pt x="1025" y="420"/>
                    <a:pt x="892" y="210"/>
                  </a:cubicBezTo>
                  <a:cubicBezTo>
                    <a:pt x="806" y="75"/>
                    <a:pt x="660" y="1"/>
                    <a:pt x="51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22"/>
            <p:cNvSpPr/>
            <p:nvPr/>
          </p:nvSpPr>
          <p:spPr>
            <a:xfrm>
              <a:off x="5859200" y="929125"/>
              <a:ext cx="25625" cy="22450"/>
            </a:xfrm>
            <a:custGeom>
              <a:avLst/>
              <a:gdLst/>
              <a:ahLst/>
              <a:cxnLst/>
              <a:rect l="l" t="t" r="r" b="b"/>
              <a:pathLst>
                <a:path w="1025" h="898" extrusionOk="0">
                  <a:moveTo>
                    <a:pt x="512" y="0"/>
                  </a:moveTo>
                  <a:cubicBezTo>
                    <a:pt x="430" y="0"/>
                    <a:pt x="347" y="23"/>
                    <a:pt x="272" y="70"/>
                  </a:cubicBezTo>
                  <a:cubicBezTo>
                    <a:pt x="63" y="203"/>
                    <a:pt x="1" y="480"/>
                    <a:pt x="134" y="689"/>
                  </a:cubicBezTo>
                  <a:cubicBezTo>
                    <a:pt x="219" y="824"/>
                    <a:pt x="365" y="898"/>
                    <a:pt x="513" y="898"/>
                  </a:cubicBezTo>
                  <a:cubicBezTo>
                    <a:pt x="595" y="898"/>
                    <a:pt x="678" y="875"/>
                    <a:pt x="752" y="828"/>
                  </a:cubicBezTo>
                  <a:cubicBezTo>
                    <a:pt x="962" y="697"/>
                    <a:pt x="1025" y="420"/>
                    <a:pt x="892" y="209"/>
                  </a:cubicBezTo>
                  <a:cubicBezTo>
                    <a:pt x="806" y="75"/>
                    <a:pt x="661" y="0"/>
                    <a:pt x="51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22"/>
            <p:cNvSpPr/>
            <p:nvPr/>
          </p:nvSpPr>
          <p:spPr>
            <a:xfrm>
              <a:off x="5256950" y="1084700"/>
              <a:ext cx="25625" cy="22450"/>
            </a:xfrm>
            <a:custGeom>
              <a:avLst/>
              <a:gdLst/>
              <a:ahLst/>
              <a:cxnLst/>
              <a:rect l="l" t="t" r="r" b="b"/>
              <a:pathLst>
                <a:path w="1025" h="898" extrusionOk="0">
                  <a:moveTo>
                    <a:pt x="512" y="0"/>
                  </a:moveTo>
                  <a:cubicBezTo>
                    <a:pt x="430" y="0"/>
                    <a:pt x="347" y="23"/>
                    <a:pt x="273" y="70"/>
                  </a:cubicBezTo>
                  <a:cubicBezTo>
                    <a:pt x="64" y="202"/>
                    <a:pt x="0" y="479"/>
                    <a:pt x="133" y="689"/>
                  </a:cubicBezTo>
                  <a:cubicBezTo>
                    <a:pt x="219" y="823"/>
                    <a:pt x="365" y="898"/>
                    <a:pt x="513" y="898"/>
                  </a:cubicBezTo>
                  <a:cubicBezTo>
                    <a:pt x="595" y="898"/>
                    <a:pt x="678" y="875"/>
                    <a:pt x="752" y="828"/>
                  </a:cubicBezTo>
                  <a:cubicBezTo>
                    <a:pt x="963" y="696"/>
                    <a:pt x="1024" y="419"/>
                    <a:pt x="891" y="209"/>
                  </a:cubicBezTo>
                  <a:cubicBezTo>
                    <a:pt x="806" y="74"/>
                    <a:pt x="660" y="0"/>
                    <a:pt x="51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1" name="Google Shape;1001;p22"/>
          <p:cNvGrpSpPr/>
          <p:nvPr/>
        </p:nvGrpSpPr>
        <p:grpSpPr>
          <a:xfrm rot="-1183679">
            <a:off x="816932" y="1445906"/>
            <a:ext cx="1240952" cy="1102962"/>
            <a:chOff x="4461213" y="1170525"/>
            <a:chExt cx="1781750" cy="1583625"/>
          </a:xfrm>
        </p:grpSpPr>
        <p:sp>
          <p:nvSpPr>
            <p:cNvPr id="1002" name="Google Shape;1002;p22"/>
            <p:cNvSpPr/>
            <p:nvPr/>
          </p:nvSpPr>
          <p:spPr>
            <a:xfrm>
              <a:off x="5010638" y="1640650"/>
              <a:ext cx="320525" cy="793375"/>
            </a:xfrm>
            <a:custGeom>
              <a:avLst/>
              <a:gdLst/>
              <a:ahLst/>
              <a:cxnLst/>
              <a:rect l="l" t="t" r="r" b="b"/>
              <a:pathLst>
                <a:path w="12821" h="31735" extrusionOk="0">
                  <a:moveTo>
                    <a:pt x="10595" y="1"/>
                  </a:moveTo>
                  <a:cubicBezTo>
                    <a:pt x="10537" y="1"/>
                    <a:pt x="10477" y="7"/>
                    <a:pt x="10418" y="20"/>
                  </a:cubicBezTo>
                  <a:cubicBezTo>
                    <a:pt x="9971" y="117"/>
                    <a:pt x="9688" y="559"/>
                    <a:pt x="9787" y="1007"/>
                  </a:cubicBezTo>
                  <a:cubicBezTo>
                    <a:pt x="9936" y="1682"/>
                    <a:pt x="10162" y="2283"/>
                    <a:pt x="10382" y="2864"/>
                  </a:cubicBezTo>
                  <a:cubicBezTo>
                    <a:pt x="10774" y="3899"/>
                    <a:pt x="11111" y="4793"/>
                    <a:pt x="10924" y="5895"/>
                  </a:cubicBezTo>
                  <a:cubicBezTo>
                    <a:pt x="10654" y="7490"/>
                    <a:pt x="9473" y="9408"/>
                    <a:pt x="7768" y="11028"/>
                  </a:cubicBezTo>
                  <a:cubicBezTo>
                    <a:pt x="7358" y="11417"/>
                    <a:pt x="6921" y="11780"/>
                    <a:pt x="6499" y="12132"/>
                  </a:cubicBezTo>
                  <a:cubicBezTo>
                    <a:pt x="4803" y="13548"/>
                    <a:pt x="3049" y="15012"/>
                    <a:pt x="3222" y="18037"/>
                  </a:cubicBezTo>
                  <a:cubicBezTo>
                    <a:pt x="3302" y="19465"/>
                    <a:pt x="3973" y="20857"/>
                    <a:pt x="4621" y="22201"/>
                  </a:cubicBezTo>
                  <a:cubicBezTo>
                    <a:pt x="5562" y="24157"/>
                    <a:pt x="6452" y="26007"/>
                    <a:pt x="5522" y="27776"/>
                  </a:cubicBezTo>
                  <a:cubicBezTo>
                    <a:pt x="4842" y="29071"/>
                    <a:pt x="3026" y="30077"/>
                    <a:pt x="1499" y="30077"/>
                  </a:cubicBezTo>
                  <a:cubicBezTo>
                    <a:pt x="1334" y="30077"/>
                    <a:pt x="1173" y="30065"/>
                    <a:pt x="1016" y="30041"/>
                  </a:cubicBezTo>
                  <a:cubicBezTo>
                    <a:pt x="972" y="30034"/>
                    <a:pt x="929" y="30030"/>
                    <a:pt x="886" y="30030"/>
                  </a:cubicBezTo>
                  <a:cubicBezTo>
                    <a:pt x="484" y="30030"/>
                    <a:pt x="133" y="30323"/>
                    <a:pt x="69" y="30733"/>
                  </a:cubicBezTo>
                  <a:cubicBezTo>
                    <a:pt x="1" y="31185"/>
                    <a:pt x="310" y="31609"/>
                    <a:pt x="762" y="31679"/>
                  </a:cubicBezTo>
                  <a:cubicBezTo>
                    <a:pt x="1000" y="31716"/>
                    <a:pt x="1241" y="31734"/>
                    <a:pt x="1488" y="31734"/>
                  </a:cubicBezTo>
                  <a:cubicBezTo>
                    <a:pt x="3628" y="31734"/>
                    <a:pt x="6023" y="30391"/>
                    <a:pt x="6989" y="28544"/>
                  </a:cubicBezTo>
                  <a:cubicBezTo>
                    <a:pt x="8306" y="26035"/>
                    <a:pt x="7140" y="23613"/>
                    <a:pt x="6112" y="21479"/>
                  </a:cubicBezTo>
                  <a:cubicBezTo>
                    <a:pt x="5508" y="20223"/>
                    <a:pt x="4937" y="19040"/>
                    <a:pt x="4874" y="17939"/>
                  </a:cubicBezTo>
                  <a:cubicBezTo>
                    <a:pt x="4750" y="15746"/>
                    <a:pt x="5927" y="14763"/>
                    <a:pt x="7561" y="13402"/>
                  </a:cubicBezTo>
                  <a:cubicBezTo>
                    <a:pt x="8004" y="13033"/>
                    <a:pt x="8459" y="12653"/>
                    <a:pt x="8908" y="12226"/>
                  </a:cubicBezTo>
                  <a:cubicBezTo>
                    <a:pt x="9847" y="11337"/>
                    <a:pt x="12083" y="8962"/>
                    <a:pt x="12558" y="6172"/>
                  </a:cubicBezTo>
                  <a:cubicBezTo>
                    <a:pt x="12821" y="4628"/>
                    <a:pt x="12369" y="3433"/>
                    <a:pt x="11933" y="2277"/>
                  </a:cubicBezTo>
                  <a:cubicBezTo>
                    <a:pt x="11724" y="1729"/>
                    <a:pt x="11526" y="1209"/>
                    <a:pt x="11405" y="651"/>
                  </a:cubicBezTo>
                  <a:cubicBezTo>
                    <a:pt x="11319" y="263"/>
                    <a:pt x="10975" y="1"/>
                    <a:pt x="1059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22"/>
            <p:cNvSpPr/>
            <p:nvPr/>
          </p:nvSpPr>
          <p:spPr>
            <a:xfrm>
              <a:off x="5082563" y="2379150"/>
              <a:ext cx="45975" cy="41000"/>
            </a:xfrm>
            <a:custGeom>
              <a:avLst/>
              <a:gdLst/>
              <a:ahLst/>
              <a:cxnLst/>
              <a:rect l="l" t="t" r="r" b="b"/>
              <a:pathLst>
                <a:path w="1839" h="1640" extrusionOk="0">
                  <a:moveTo>
                    <a:pt x="537" y="0"/>
                  </a:moveTo>
                  <a:cubicBezTo>
                    <a:pt x="359" y="82"/>
                    <a:pt x="183" y="157"/>
                    <a:pt x="0" y="220"/>
                  </a:cubicBezTo>
                  <a:cubicBezTo>
                    <a:pt x="422" y="701"/>
                    <a:pt x="849" y="1174"/>
                    <a:pt x="1285" y="1639"/>
                  </a:cubicBezTo>
                  <a:cubicBezTo>
                    <a:pt x="1474" y="1552"/>
                    <a:pt x="1658" y="1453"/>
                    <a:pt x="1839" y="1350"/>
                  </a:cubicBezTo>
                  <a:cubicBezTo>
                    <a:pt x="1404" y="900"/>
                    <a:pt x="972" y="449"/>
                    <a:pt x="53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22"/>
            <p:cNvSpPr/>
            <p:nvPr/>
          </p:nvSpPr>
          <p:spPr>
            <a:xfrm>
              <a:off x="5097763" y="2133650"/>
              <a:ext cx="89600" cy="92850"/>
            </a:xfrm>
            <a:custGeom>
              <a:avLst/>
              <a:gdLst/>
              <a:ahLst/>
              <a:cxnLst/>
              <a:rect l="l" t="t" r="r" b="b"/>
              <a:pathLst>
                <a:path w="3584" h="3714" extrusionOk="0">
                  <a:moveTo>
                    <a:pt x="0" y="1"/>
                  </a:moveTo>
                  <a:cubicBezTo>
                    <a:pt x="222" y="692"/>
                    <a:pt x="524" y="1371"/>
                    <a:pt x="843" y="2039"/>
                  </a:cubicBezTo>
                  <a:cubicBezTo>
                    <a:pt x="1754" y="2602"/>
                    <a:pt x="2668" y="3160"/>
                    <a:pt x="3584" y="3713"/>
                  </a:cubicBezTo>
                  <a:cubicBezTo>
                    <a:pt x="3321" y="3031"/>
                    <a:pt x="3004" y="2368"/>
                    <a:pt x="2697" y="1730"/>
                  </a:cubicBezTo>
                  <a:cubicBezTo>
                    <a:pt x="2627" y="1583"/>
                    <a:pt x="2555" y="1437"/>
                    <a:pt x="2487" y="1290"/>
                  </a:cubicBezTo>
                  <a:cubicBezTo>
                    <a:pt x="1671" y="831"/>
                    <a:pt x="844" y="393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22"/>
            <p:cNvSpPr/>
            <p:nvPr/>
          </p:nvSpPr>
          <p:spPr>
            <a:xfrm>
              <a:off x="5253438" y="1665375"/>
              <a:ext cx="73325" cy="86000"/>
            </a:xfrm>
            <a:custGeom>
              <a:avLst/>
              <a:gdLst/>
              <a:ahLst/>
              <a:cxnLst/>
              <a:rect l="l" t="t" r="r" b="b"/>
              <a:pathLst>
                <a:path w="2933" h="3440" extrusionOk="0">
                  <a:moveTo>
                    <a:pt x="0" y="1"/>
                  </a:moveTo>
                  <a:lnTo>
                    <a:pt x="0" y="1"/>
                  </a:lnTo>
                  <a:cubicBezTo>
                    <a:pt x="2" y="12"/>
                    <a:pt x="2" y="25"/>
                    <a:pt x="3" y="35"/>
                  </a:cubicBezTo>
                  <a:cubicBezTo>
                    <a:pt x="153" y="716"/>
                    <a:pt x="381" y="1321"/>
                    <a:pt x="603" y="1903"/>
                  </a:cubicBezTo>
                  <a:cubicBezTo>
                    <a:pt x="610" y="1923"/>
                    <a:pt x="617" y="1943"/>
                    <a:pt x="624" y="1961"/>
                  </a:cubicBezTo>
                  <a:cubicBezTo>
                    <a:pt x="1377" y="2480"/>
                    <a:pt x="2146" y="2973"/>
                    <a:pt x="2933" y="3440"/>
                  </a:cubicBezTo>
                  <a:cubicBezTo>
                    <a:pt x="2827" y="2749"/>
                    <a:pt x="2611" y="2122"/>
                    <a:pt x="2384" y="1510"/>
                  </a:cubicBezTo>
                  <a:cubicBezTo>
                    <a:pt x="1568" y="1044"/>
                    <a:pt x="773" y="543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22"/>
            <p:cNvSpPr/>
            <p:nvPr/>
          </p:nvSpPr>
          <p:spPr>
            <a:xfrm>
              <a:off x="5185338" y="1921150"/>
              <a:ext cx="51675" cy="36050"/>
            </a:xfrm>
            <a:custGeom>
              <a:avLst/>
              <a:gdLst/>
              <a:ahLst/>
              <a:cxnLst/>
              <a:rect l="l" t="t" r="r" b="b"/>
              <a:pathLst>
                <a:path w="2067" h="1442" extrusionOk="0">
                  <a:moveTo>
                    <a:pt x="457" y="1"/>
                  </a:moveTo>
                  <a:cubicBezTo>
                    <a:pt x="304" y="137"/>
                    <a:pt x="157" y="274"/>
                    <a:pt x="1" y="406"/>
                  </a:cubicBezTo>
                  <a:cubicBezTo>
                    <a:pt x="523" y="742"/>
                    <a:pt x="1041" y="1089"/>
                    <a:pt x="1556" y="1441"/>
                  </a:cubicBezTo>
                  <a:cubicBezTo>
                    <a:pt x="1696" y="1318"/>
                    <a:pt x="1835" y="1197"/>
                    <a:pt x="1975" y="1064"/>
                  </a:cubicBezTo>
                  <a:cubicBezTo>
                    <a:pt x="2003" y="1038"/>
                    <a:pt x="2035" y="1005"/>
                    <a:pt x="2066" y="975"/>
                  </a:cubicBezTo>
                  <a:cubicBezTo>
                    <a:pt x="1524" y="660"/>
                    <a:pt x="988" y="334"/>
                    <a:pt x="45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22"/>
            <p:cNvSpPr/>
            <p:nvPr/>
          </p:nvSpPr>
          <p:spPr>
            <a:xfrm>
              <a:off x="4728113" y="1751750"/>
              <a:ext cx="299150" cy="948275"/>
            </a:xfrm>
            <a:custGeom>
              <a:avLst/>
              <a:gdLst/>
              <a:ahLst/>
              <a:cxnLst/>
              <a:rect l="l" t="t" r="r" b="b"/>
              <a:pathLst>
                <a:path w="11966" h="37931" extrusionOk="0">
                  <a:moveTo>
                    <a:pt x="5418" y="0"/>
                  </a:moveTo>
                  <a:cubicBezTo>
                    <a:pt x="2439" y="0"/>
                    <a:pt x="0" y="2438"/>
                    <a:pt x="0" y="5419"/>
                  </a:cubicBezTo>
                  <a:lnTo>
                    <a:pt x="0" y="32513"/>
                  </a:lnTo>
                  <a:cubicBezTo>
                    <a:pt x="0" y="35492"/>
                    <a:pt x="2438" y="37931"/>
                    <a:pt x="5418" y="37931"/>
                  </a:cubicBezTo>
                  <a:lnTo>
                    <a:pt x="6546" y="37931"/>
                  </a:lnTo>
                  <a:cubicBezTo>
                    <a:pt x="9525" y="37931"/>
                    <a:pt x="11965" y="35492"/>
                    <a:pt x="11965" y="32513"/>
                  </a:cubicBezTo>
                  <a:lnTo>
                    <a:pt x="11965" y="5419"/>
                  </a:lnTo>
                  <a:cubicBezTo>
                    <a:pt x="11965" y="2439"/>
                    <a:pt x="9528" y="0"/>
                    <a:pt x="654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22"/>
            <p:cNvSpPr/>
            <p:nvPr/>
          </p:nvSpPr>
          <p:spPr>
            <a:xfrm>
              <a:off x="5200263" y="1170525"/>
              <a:ext cx="769750" cy="538325"/>
            </a:xfrm>
            <a:custGeom>
              <a:avLst/>
              <a:gdLst/>
              <a:ahLst/>
              <a:cxnLst/>
              <a:rect l="l" t="t" r="r" b="b"/>
              <a:pathLst>
                <a:path w="30790" h="21533" extrusionOk="0">
                  <a:moveTo>
                    <a:pt x="6625" y="1"/>
                  </a:moveTo>
                  <a:cubicBezTo>
                    <a:pt x="4856" y="1"/>
                    <a:pt x="3140" y="954"/>
                    <a:pt x="2259" y="2618"/>
                  </a:cubicBezTo>
                  <a:lnTo>
                    <a:pt x="1266" y="4494"/>
                  </a:lnTo>
                  <a:cubicBezTo>
                    <a:pt x="0" y="6887"/>
                    <a:pt x="923" y="9880"/>
                    <a:pt x="3316" y="11146"/>
                  </a:cubicBezTo>
                  <a:lnTo>
                    <a:pt x="21879" y="20965"/>
                  </a:lnTo>
                  <a:cubicBezTo>
                    <a:pt x="22607" y="21350"/>
                    <a:pt x="23391" y="21533"/>
                    <a:pt x="24165" y="21533"/>
                  </a:cubicBezTo>
                  <a:cubicBezTo>
                    <a:pt x="25933" y="21533"/>
                    <a:pt x="27650" y="20580"/>
                    <a:pt x="28531" y="18915"/>
                  </a:cubicBezTo>
                  <a:lnTo>
                    <a:pt x="29523" y="17040"/>
                  </a:lnTo>
                  <a:cubicBezTo>
                    <a:pt x="30789" y="14648"/>
                    <a:pt x="29867" y="11654"/>
                    <a:pt x="27473" y="10388"/>
                  </a:cubicBezTo>
                  <a:lnTo>
                    <a:pt x="8911" y="569"/>
                  </a:lnTo>
                  <a:cubicBezTo>
                    <a:pt x="8183" y="183"/>
                    <a:pt x="7399" y="1"/>
                    <a:pt x="66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22"/>
            <p:cNvSpPr/>
            <p:nvPr/>
          </p:nvSpPr>
          <p:spPr>
            <a:xfrm>
              <a:off x="4688563" y="1248425"/>
              <a:ext cx="795925" cy="769550"/>
            </a:xfrm>
            <a:custGeom>
              <a:avLst/>
              <a:gdLst/>
              <a:ahLst/>
              <a:cxnLst/>
              <a:rect l="l" t="t" r="r" b="b"/>
              <a:pathLst>
                <a:path w="31837" h="30782" extrusionOk="0">
                  <a:moveTo>
                    <a:pt x="25099" y="1"/>
                  </a:moveTo>
                  <a:cubicBezTo>
                    <a:pt x="23710" y="1"/>
                    <a:pt x="22321" y="528"/>
                    <a:pt x="21266" y="1582"/>
                  </a:cubicBezTo>
                  <a:lnTo>
                    <a:pt x="2107" y="20740"/>
                  </a:lnTo>
                  <a:cubicBezTo>
                    <a:pt x="0" y="22849"/>
                    <a:pt x="0" y="26296"/>
                    <a:pt x="2107" y="28405"/>
                  </a:cubicBezTo>
                  <a:lnTo>
                    <a:pt x="2906" y="29201"/>
                  </a:lnTo>
                  <a:cubicBezTo>
                    <a:pt x="3960" y="30255"/>
                    <a:pt x="5349" y="30782"/>
                    <a:pt x="6737" y="30782"/>
                  </a:cubicBezTo>
                  <a:cubicBezTo>
                    <a:pt x="8126" y="30782"/>
                    <a:pt x="9515" y="30255"/>
                    <a:pt x="10569" y="29201"/>
                  </a:cubicBezTo>
                  <a:lnTo>
                    <a:pt x="29728" y="10044"/>
                  </a:lnTo>
                  <a:cubicBezTo>
                    <a:pt x="31837" y="7935"/>
                    <a:pt x="31837" y="4488"/>
                    <a:pt x="29728" y="2379"/>
                  </a:cubicBezTo>
                  <a:lnTo>
                    <a:pt x="28930" y="1582"/>
                  </a:lnTo>
                  <a:cubicBezTo>
                    <a:pt x="27876" y="528"/>
                    <a:pt x="26487" y="1"/>
                    <a:pt x="2509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22"/>
            <p:cNvSpPr/>
            <p:nvPr/>
          </p:nvSpPr>
          <p:spPr>
            <a:xfrm>
              <a:off x="4461213" y="2451675"/>
              <a:ext cx="848250" cy="302475"/>
            </a:xfrm>
            <a:custGeom>
              <a:avLst/>
              <a:gdLst/>
              <a:ahLst/>
              <a:cxnLst/>
              <a:rect l="l" t="t" r="r" b="b"/>
              <a:pathLst>
                <a:path w="33930" h="12099" extrusionOk="0">
                  <a:moveTo>
                    <a:pt x="16965" y="0"/>
                  </a:moveTo>
                  <a:cubicBezTo>
                    <a:pt x="9103" y="0"/>
                    <a:pt x="2425" y="5060"/>
                    <a:pt x="0" y="12098"/>
                  </a:cubicBezTo>
                  <a:lnTo>
                    <a:pt x="33930" y="12098"/>
                  </a:lnTo>
                  <a:cubicBezTo>
                    <a:pt x="31505" y="5060"/>
                    <a:pt x="24827" y="0"/>
                    <a:pt x="1696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22"/>
            <p:cNvSpPr/>
            <p:nvPr/>
          </p:nvSpPr>
          <p:spPr>
            <a:xfrm>
              <a:off x="4718563" y="2314125"/>
              <a:ext cx="328050" cy="298875"/>
            </a:xfrm>
            <a:custGeom>
              <a:avLst/>
              <a:gdLst/>
              <a:ahLst/>
              <a:cxnLst/>
              <a:rect l="l" t="t" r="r" b="b"/>
              <a:pathLst>
                <a:path w="13122" h="11955" extrusionOk="0">
                  <a:moveTo>
                    <a:pt x="6560" y="0"/>
                  </a:moveTo>
                  <a:cubicBezTo>
                    <a:pt x="5031" y="0"/>
                    <a:pt x="3502" y="584"/>
                    <a:pt x="2335" y="1751"/>
                  </a:cubicBezTo>
                  <a:cubicBezTo>
                    <a:pt x="0" y="4084"/>
                    <a:pt x="0" y="7871"/>
                    <a:pt x="2335" y="10204"/>
                  </a:cubicBezTo>
                  <a:cubicBezTo>
                    <a:pt x="3502" y="11371"/>
                    <a:pt x="5031" y="11954"/>
                    <a:pt x="6561" y="11954"/>
                  </a:cubicBezTo>
                  <a:cubicBezTo>
                    <a:pt x="8091" y="11954"/>
                    <a:pt x="9621" y="11371"/>
                    <a:pt x="10788" y="10204"/>
                  </a:cubicBezTo>
                  <a:cubicBezTo>
                    <a:pt x="13121" y="7871"/>
                    <a:pt x="13121" y="4084"/>
                    <a:pt x="10788" y="1751"/>
                  </a:cubicBezTo>
                  <a:cubicBezTo>
                    <a:pt x="9620" y="584"/>
                    <a:pt x="8090" y="0"/>
                    <a:pt x="656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22"/>
            <p:cNvSpPr/>
            <p:nvPr/>
          </p:nvSpPr>
          <p:spPr>
            <a:xfrm>
              <a:off x="4793763" y="2386275"/>
              <a:ext cx="176375" cy="160675"/>
            </a:xfrm>
            <a:custGeom>
              <a:avLst/>
              <a:gdLst/>
              <a:ahLst/>
              <a:cxnLst/>
              <a:rect l="l" t="t" r="r" b="b"/>
              <a:pathLst>
                <a:path w="7055" h="6427" extrusionOk="0">
                  <a:moveTo>
                    <a:pt x="3528" y="0"/>
                  </a:moveTo>
                  <a:cubicBezTo>
                    <a:pt x="2706" y="0"/>
                    <a:pt x="1883" y="314"/>
                    <a:pt x="1255" y="941"/>
                  </a:cubicBezTo>
                  <a:cubicBezTo>
                    <a:pt x="1" y="2197"/>
                    <a:pt x="1" y="4230"/>
                    <a:pt x="1255" y="5486"/>
                  </a:cubicBezTo>
                  <a:cubicBezTo>
                    <a:pt x="1883" y="6113"/>
                    <a:pt x="2706" y="6427"/>
                    <a:pt x="3528" y="6427"/>
                  </a:cubicBezTo>
                  <a:cubicBezTo>
                    <a:pt x="4350" y="6427"/>
                    <a:pt x="5172" y="6113"/>
                    <a:pt x="5800" y="5486"/>
                  </a:cubicBezTo>
                  <a:cubicBezTo>
                    <a:pt x="7055" y="4230"/>
                    <a:pt x="7055" y="2197"/>
                    <a:pt x="5800" y="941"/>
                  </a:cubicBezTo>
                  <a:cubicBezTo>
                    <a:pt x="5172" y="314"/>
                    <a:pt x="4350" y="0"/>
                    <a:pt x="352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22"/>
            <p:cNvSpPr/>
            <p:nvPr/>
          </p:nvSpPr>
          <p:spPr>
            <a:xfrm>
              <a:off x="4827888" y="2417375"/>
              <a:ext cx="108100" cy="98500"/>
            </a:xfrm>
            <a:custGeom>
              <a:avLst/>
              <a:gdLst/>
              <a:ahLst/>
              <a:cxnLst/>
              <a:rect l="l" t="t" r="r" b="b"/>
              <a:pathLst>
                <a:path w="4324" h="3940" extrusionOk="0">
                  <a:moveTo>
                    <a:pt x="2163" y="1"/>
                  </a:moveTo>
                  <a:cubicBezTo>
                    <a:pt x="1659" y="1"/>
                    <a:pt x="1154" y="193"/>
                    <a:pt x="769" y="577"/>
                  </a:cubicBezTo>
                  <a:cubicBezTo>
                    <a:pt x="1" y="1348"/>
                    <a:pt x="1" y="2594"/>
                    <a:pt x="769" y="3363"/>
                  </a:cubicBezTo>
                  <a:cubicBezTo>
                    <a:pt x="1154" y="3748"/>
                    <a:pt x="1659" y="3940"/>
                    <a:pt x="2163" y="3940"/>
                  </a:cubicBezTo>
                  <a:cubicBezTo>
                    <a:pt x="2667" y="3940"/>
                    <a:pt x="3171" y="3748"/>
                    <a:pt x="3555" y="3363"/>
                  </a:cubicBezTo>
                  <a:cubicBezTo>
                    <a:pt x="4324" y="2592"/>
                    <a:pt x="4324" y="1346"/>
                    <a:pt x="3555" y="577"/>
                  </a:cubicBezTo>
                  <a:cubicBezTo>
                    <a:pt x="3171" y="193"/>
                    <a:pt x="2667" y="1"/>
                    <a:pt x="216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22"/>
            <p:cNvSpPr/>
            <p:nvPr/>
          </p:nvSpPr>
          <p:spPr>
            <a:xfrm>
              <a:off x="4745038" y="2324150"/>
              <a:ext cx="64500" cy="61425"/>
            </a:xfrm>
            <a:custGeom>
              <a:avLst/>
              <a:gdLst/>
              <a:ahLst/>
              <a:cxnLst/>
              <a:rect l="l" t="t" r="r" b="b"/>
              <a:pathLst>
                <a:path w="2580" h="2457" extrusionOk="0">
                  <a:moveTo>
                    <a:pt x="715" y="1"/>
                  </a:moveTo>
                  <a:cubicBezTo>
                    <a:pt x="555" y="1"/>
                    <a:pt x="396" y="61"/>
                    <a:pt x="275" y="183"/>
                  </a:cubicBezTo>
                  <a:lnTo>
                    <a:pt x="243" y="213"/>
                  </a:lnTo>
                  <a:cubicBezTo>
                    <a:pt x="0" y="456"/>
                    <a:pt x="0" y="850"/>
                    <a:pt x="243" y="1093"/>
                  </a:cubicBezTo>
                  <a:lnTo>
                    <a:pt x="1426" y="2274"/>
                  </a:lnTo>
                  <a:cubicBezTo>
                    <a:pt x="1548" y="2396"/>
                    <a:pt x="1707" y="2457"/>
                    <a:pt x="1866" y="2457"/>
                  </a:cubicBezTo>
                  <a:cubicBezTo>
                    <a:pt x="2025" y="2457"/>
                    <a:pt x="2184" y="2396"/>
                    <a:pt x="2306" y="2274"/>
                  </a:cubicBezTo>
                  <a:lnTo>
                    <a:pt x="2336" y="2244"/>
                  </a:lnTo>
                  <a:cubicBezTo>
                    <a:pt x="2579" y="2001"/>
                    <a:pt x="2579" y="1608"/>
                    <a:pt x="2336" y="1365"/>
                  </a:cubicBezTo>
                  <a:lnTo>
                    <a:pt x="1154" y="183"/>
                  </a:lnTo>
                  <a:cubicBezTo>
                    <a:pt x="1033" y="61"/>
                    <a:pt x="874" y="1"/>
                    <a:pt x="71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22"/>
            <p:cNvSpPr/>
            <p:nvPr/>
          </p:nvSpPr>
          <p:spPr>
            <a:xfrm>
              <a:off x="4952588" y="2531750"/>
              <a:ext cx="64525" cy="61425"/>
            </a:xfrm>
            <a:custGeom>
              <a:avLst/>
              <a:gdLst/>
              <a:ahLst/>
              <a:cxnLst/>
              <a:rect l="l" t="t" r="r" b="b"/>
              <a:pathLst>
                <a:path w="2581" h="2457" extrusionOk="0">
                  <a:moveTo>
                    <a:pt x="714" y="1"/>
                  </a:moveTo>
                  <a:cubicBezTo>
                    <a:pt x="555" y="1"/>
                    <a:pt x="396" y="62"/>
                    <a:pt x="274" y="183"/>
                  </a:cubicBezTo>
                  <a:lnTo>
                    <a:pt x="244" y="213"/>
                  </a:lnTo>
                  <a:cubicBezTo>
                    <a:pt x="1" y="456"/>
                    <a:pt x="1" y="850"/>
                    <a:pt x="244" y="1093"/>
                  </a:cubicBezTo>
                  <a:lnTo>
                    <a:pt x="1426" y="2275"/>
                  </a:lnTo>
                  <a:cubicBezTo>
                    <a:pt x="1547" y="2396"/>
                    <a:pt x="1706" y="2457"/>
                    <a:pt x="1866" y="2457"/>
                  </a:cubicBezTo>
                  <a:cubicBezTo>
                    <a:pt x="2025" y="2457"/>
                    <a:pt x="2184" y="2396"/>
                    <a:pt x="2305" y="2275"/>
                  </a:cubicBezTo>
                  <a:lnTo>
                    <a:pt x="2337" y="2245"/>
                  </a:lnTo>
                  <a:cubicBezTo>
                    <a:pt x="2580" y="2001"/>
                    <a:pt x="2580" y="1608"/>
                    <a:pt x="2337" y="1365"/>
                  </a:cubicBezTo>
                  <a:lnTo>
                    <a:pt x="1154" y="183"/>
                  </a:lnTo>
                  <a:cubicBezTo>
                    <a:pt x="1032" y="62"/>
                    <a:pt x="873" y="1"/>
                    <a:pt x="7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22"/>
            <p:cNvSpPr/>
            <p:nvPr/>
          </p:nvSpPr>
          <p:spPr>
            <a:xfrm>
              <a:off x="4747788" y="2535200"/>
              <a:ext cx="64975" cy="61275"/>
            </a:xfrm>
            <a:custGeom>
              <a:avLst/>
              <a:gdLst/>
              <a:ahLst/>
              <a:cxnLst/>
              <a:rect l="l" t="t" r="r" b="b"/>
              <a:pathLst>
                <a:path w="2599" h="2451" extrusionOk="0">
                  <a:moveTo>
                    <a:pt x="1890" y="1"/>
                  </a:moveTo>
                  <a:cubicBezTo>
                    <a:pt x="1715" y="1"/>
                    <a:pt x="1538" y="67"/>
                    <a:pt x="1409" y="197"/>
                  </a:cubicBezTo>
                  <a:lnTo>
                    <a:pt x="246" y="1360"/>
                  </a:lnTo>
                  <a:cubicBezTo>
                    <a:pt x="0" y="1607"/>
                    <a:pt x="23" y="1992"/>
                    <a:pt x="265" y="2234"/>
                  </a:cubicBezTo>
                  <a:lnTo>
                    <a:pt x="296" y="2265"/>
                  </a:lnTo>
                  <a:cubicBezTo>
                    <a:pt x="419" y="2388"/>
                    <a:pt x="573" y="2450"/>
                    <a:pt x="728" y="2450"/>
                  </a:cubicBezTo>
                  <a:cubicBezTo>
                    <a:pt x="880" y="2450"/>
                    <a:pt x="1032" y="2391"/>
                    <a:pt x="1155" y="2268"/>
                  </a:cubicBezTo>
                  <a:lnTo>
                    <a:pt x="2318" y="1105"/>
                  </a:lnTo>
                  <a:cubicBezTo>
                    <a:pt x="2567" y="859"/>
                    <a:pt x="2598" y="447"/>
                    <a:pt x="2356" y="205"/>
                  </a:cubicBezTo>
                  <a:lnTo>
                    <a:pt x="2325" y="174"/>
                  </a:lnTo>
                  <a:cubicBezTo>
                    <a:pt x="2209" y="57"/>
                    <a:pt x="2050" y="1"/>
                    <a:pt x="18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22"/>
            <p:cNvSpPr/>
            <p:nvPr/>
          </p:nvSpPr>
          <p:spPr>
            <a:xfrm>
              <a:off x="4955663" y="2327225"/>
              <a:ext cx="64475" cy="61400"/>
            </a:xfrm>
            <a:custGeom>
              <a:avLst/>
              <a:gdLst/>
              <a:ahLst/>
              <a:cxnLst/>
              <a:rect l="l" t="t" r="r" b="b"/>
              <a:pathLst>
                <a:path w="2579" h="2456" extrusionOk="0">
                  <a:moveTo>
                    <a:pt x="1867" y="1"/>
                  </a:moveTo>
                  <a:cubicBezTo>
                    <a:pt x="1708" y="1"/>
                    <a:pt x="1549" y="61"/>
                    <a:pt x="1427" y="183"/>
                  </a:cubicBezTo>
                  <a:lnTo>
                    <a:pt x="244" y="1365"/>
                  </a:lnTo>
                  <a:cubicBezTo>
                    <a:pt x="1" y="1608"/>
                    <a:pt x="1" y="2001"/>
                    <a:pt x="244" y="2244"/>
                  </a:cubicBezTo>
                  <a:lnTo>
                    <a:pt x="274" y="2273"/>
                  </a:lnTo>
                  <a:cubicBezTo>
                    <a:pt x="396" y="2395"/>
                    <a:pt x="555" y="2455"/>
                    <a:pt x="714" y="2455"/>
                  </a:cubicBezTo>
                  <a:cubicBezTo>
                    <a:pt x="873" y="2455"/>
                    <a:pt x="1032" y="2395"/>
                    <a:pt x="1154" y="2273"/>
                  </a:cubicBezTo>
                  <a:lnTo>
                    <a:pt x="2335" y="1091"/>
                  </a:lnTo>
                  <a:cubicBezTo>
                    <a:pt x="2579" y="848"/>
                    <a:pt x="2579" y="455"/>
                    <a:pt x="2335" y="212"/>
                  </a:cubicBezTo>
                  <a:lnTo>
                    <a:pt x="2307" y="183"/>
                  </a:lnTo>
                  <a:cubicBezTo>
                    <a:pt x="2185" y="61"/>
                    <a:pt x="2026" y="1"/>
                    <a:pt x="186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22"/>
            <p:cNvSpPr/>
            <p:nvPr/>
          </p:nvSpPr>
          <p:spPr>
            <a:xfrm>
              <a:off x="4699813" y="2462650"/>
              <a:ext cx="72550" cy="31125"/>
            </a:xfrm>
            <a:custGeom>
              <a:avLst/>
              <a:gdLst/>
              <a:ahLst/>
              <a:cxnLst/>
              <a:rect l="l" t="t" r="r" b="b"/>
              <a:pathLst>
                <a:path w="2902" h="1245" extrusionOk="0">
                  <a:moveTo>
                    <a:pt x="623" y="0"/>
                  </a:moveTo>
                  <a:cubicBezTo>
                    <a:pt x="280" y="0"/>
                    <a:pt x="1" y="279"/>
                    <a:pt x="1" y="623"/>
                  </a:cubicBezTo>
                  <a:cubicBezTo>
                    <a:pt x="1" y="966"/>
                    <a:pt x="280" y="1245"/>
                    <a:pt x="623" y="1245"/>
                  </a:cubicBezTo>
                  <a:lnTo>
                    <a:pt x="2280" y="1245"/>
                  </a:lnTo>
                  <a:cubicBezTo>
                    <a:pt x="2623" y="1245"/>
                    <a:pt x="2902" y="966"/>
                    <a:pt x="2902" y="623"/>
                  </a:cubicBezTo>
                  <a:cubicBezTo>
                    <a:pt x="2902" y="279"/>
                    <a:pt x="2623" y="0"/>
                    <a:pt x="228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22"/>
            <p:cNvSpPr/>
            <p:nvPr/>
          </p:nvSpPr>
          <p:spPr>
            <a:xfrm>
              <a:off x="4995163" y="2462650"/>
              <a:ext cx="72625" cy="31125"/>
            </a:xfrm>
            <a:custGeom>
              <a:avLst/>
              <a:gdLst/>
              <a:ahLst/>
              <a:cxnLst/>
              <a:rect l="l" t="t" r="r" b="b"/>
              <a:pathLst>
                <a:path w="2905" h="1245" extrusionOk="0">
                  <a:moveTo>
                    <a:pt x="622" y="0"/>
                  </a:moveTo>
                  <a:cubicBezTo>
                    <a:pt x="279" y="0"/>
                    <a:pt x="0" y="279"/>
                    <a:pt x="0" y="623"/>
                  </a:cubicBezTo>
                  <a:cubicBezTo>
                    <a:pt x="0" y="966"/>
                    <a:pt x="279" y="1245"/>
                    <a:pt x="622" y="1245"/>
                  </a:cubicBezTo>
                  <a:lnTo>
                    <a:pt x="2282" y="1245"/>
                  </a:lnTo>
                  <a:cubicBezTo>
                    <a:pt x="2625" y="1245"/>
                    <a:pt x="2904" y="966"/>
                    <a:pt x="2904" y="623"/>
                  </a:cubicBezTo>
                  <a:cubicBezTo>
                    <a:pt x="2904" y="279"/>
                    <a:pt x="2625" y="0"/>
                    <a:pt x="228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22"/>
            <p:cNvSpPr/>
            <p:nvPr/>
          </p:nvSpPr>
          <p:spPr>
            <a:xfrm>
              <a:off x="4860863" y="2277100"/>
              <a:ext cx="31150" cy="72600"/>
            </a:xfrm>
            <a:custGeom>
              <a:avLst/>
              <a:gdLst/>
              <a:ahLst/>
              <a:cxnLst/>
              <a:rect l="l" t="t" r="r" b="b"/>
              <a:pathLst>
                <a:path w="1246" h="2904" extrusionOk="0">
                  <a:moveTo>
                    <a:pt x="623" y="1"/>
                  </a:moveTo>
                  <a:cubicBezTo>
                    <a:pt x="279" y="1"/>
                    <a:pt x="1" y="280"/>
                    <a:pt x="1" y="623"/>
                  </a:cubicBezTo>
                  <a:lnTo>
                    <a:pt x="1" y="2281"/>
                  </a:lnTo>
                  <a:cubicBezTo>
                    <a:pt x="3" y="2624"/>
                    <a:pt x="279" y="2903"/>
                    <a:pt x="623" y="2903"/>
                  </a:cubicBezTo>
                  <a:cubicBezTo>
                    <a:pt x="966" y="2903"/>
                    <a:pt x="1245" y="2624"/>
                    <a:pt x="1245" y="2281"/>
                  </a:cubicBezTo>
                  <a:lnTo>
                    <a:pt x="1245" y="623"/>
                  </a:lnTo>
                  <a:cubicBezTo>
                    <a:pt x="1245" y="280"/>
                    <a:pt x="966" y="1"/>
                    <a:pt x="6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22"/>
            <p:cNvSpPr/>
            <p:nvPr/>
          </p:nvSpPr>
          <p:spPr>
            <a:xfrm>
              <a:off x="4727713" y="1734775"/>
              <a:ext cx="248700" cy="237150"/>
            </a:xfrm>
            <a:custGeom>
              <a:avLst/>
              <a:gdLst/>
              <a:ahLst/>
              <a:cxnLst/>
              <a:rect l="l" t="t" r="r" b="b"/>
              <a:pathLst>
                <a:path w="9948" h="9486" extrusionOk="0">
                  <a:moveTo>
                    <a:pt x="5205" y="1"/>
                  </a:moveTo>
                  <a:cubicBezTo>
                    <a:pt x="3992" y="1"/>
                    <a:pt x="2778" y="464"/>
                    <a:pt x="1852" y="1390"/>
                  </a:cubicBezTo>
                  <a:cubicBezTo>
                    <a:pt x="1" y="3243"/>
                    <a:pt x="1" y="6246"/>
                    <a:pt x="1852" y="8097"/>
                  </a:cubicBezTo>
                  <a:cubicBezTo>
                    <a:pt x="2742" y="8986"/>
                    <a:pt x="3947" y="9486"/>
                    <a:pt x="5205" y="9486"/>
                  </a:cubicBezTo>
                  <a:cubicBezTo>
                    <a:pt x="6462" y="9486"/>
                    <a:pt x="7670" y="8986"/>
                    <a:pt x="8558" y="8097"/>
                  </a:cubicBezTo>
                  <a:cubicBezTo>
                    <a:pt x="9448" y="7207"/>
                    <a:pt x="9947" y="6001"/>
                    <a:pt x="9947" y="4744"/>
                  </a:cubicBezTo>
                  <a:cubicBezTo>
                    <a:pt x="9947" y="3486"/>
                    <a:pt x="9448" y="2280"/>
                    <a:pt x="8558" y="1390"/>
                  </a:cubicBezTo>
                  <a:cubicBezTo>
                    <a:pt x="7633" y="464"/>
                    <a:pt x="6419" y="1"/>
                    <a:pt x="520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22"/>
            <p:cNvSpPr/>
            <p:nvPr/>
          </p:nvSpPr>
          <p:spPr>
            <a:xfrm>
              <a:off x="4804288" y="1805400"/>
              <a:ext cx="95950" cy="95975"/>
            </a:xfrm>
            <a:custGeom>
              <a:avLst/>
              <a:gdLst/>
              <a:ahLst/>
              <a:cxnLst/>
              <a:rect l="l" t="t" r="r" b="b"/>
              <a:pathLst>
                <a:path w="3838" h="3839" extrusionOk="0">
                  <a:moveTo>
                    <a:pt x="1919" y="0"/>
                  </a:moveTo>
                  <a:cubicBezTo>
                    <a:pt x="863" y="0"/>
                    <a:pt x="0" y="864"/>
                    <a:pt x="0" y="1920"/>
                  </a:cubicBezTo>
                  <a:cubicBezTo>
                    <a:pt x="0" y="2974"/>
                    <a:pt x="863" y="3838"/>
                    <a:pt x="1919" y="3838"/>
                  </a:cubicBezTo>
                  <a:cubicBezTo>
                    <a:pt x="2973" y="3838"/>
                    <a:pt x="3837" y="2974"/>
                    <a:pt x="3837" y="1920"/>
                  </a:cubicBezTo>
                  <a:cubicBezTo>
                    <a:pt x="3837" y="864"/>
                    <a:pt x="2973" y="0"/>
                    <a:pt x="191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22"/>
            <p:cNvSpPr/>
            <p:nvPr/>
          </p:nvSpPr>
          <p:spPr>
            <a:xfrm>
              <a:off x="5332038" y="1226850"/>
              <a:ext cx="146775" cy="146725"/>
            </a:xfrm>
            <a:custGeom>
              <a:avLst/>
              <a:gdLst/>
              <a:ahLst/>
              <a:cxnLst/>
              <a:rect l="l" t="t" r="r" b="b"/>
              <a:pathLst>
                <a:path w="5871" h="5869" extrusionOk="0">
                  <a:moveTo>
                    <a:pt x="2936" y="1"/>
                  </a:moveTo>
                  <a:cubicBezTo>
                    <a:pt x="1322" y="1"/>
                    <a:pt x="1" y="1320"/>
                    <a:pt x="1" y="2935"/>
                  </a:cubicBezTo>
                  <a:cubicBezTo>
                    <a:pt x="1" y="4548"/>
                    <a:pt x="1321" y="5869"/>
                    <a:pt x="2936" y="5869"/>
                  </a:cubicBezTo>
                  <a:cubicBezTo>
                    <a:pt x="4550" y="5869"/>
                    <a:pt x="5870" y="4548"/>
                    <a:pt x="5870" y="2935"/>
                  </a:cubicBezTo>
                  <a:cubicBezTo>
                    <a:pt x="5870" y="1322"/>
                    <a:pt x="4550" y="1"/>
                    <a:pt x="293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22"/>
            <p:cNvSpPr/>
            <p:nvPr/>
          </p:nvSpPr>
          <p:spPr>
            <a:xfrm>
              <a:off x="5954213" y="1621600"/>
              <a:ext cx="229275" cy="165150"/>
            </a:xfrm>
            <a:custGeom>
              <a:avLst/>
              <a:gdLst/>
              <a:ahLst/>
              <a:cxnLst/>
              <a:rect l="l" t="t" r="r" b="b"/>
              <a:pathLst>
                <a:path w="9171" h="6606" extrusionOk="0">
                  <a:moveTo>
                    <a:pt x="634" y="1"/>
                  </a:moveTo>
                  <a:cubicBezTo>
                    <a:pt x="458" y="1"/>
                    <a:pt x="284" y="84"/>
                    <a:pt x="175" y="240"/>
                  </a:cubicBezTo>
                  <a:cubicBezTo>
                    <a:pt x="0" y="490"/>
                    <a:pt x="62" y="839"/>
                    <a:pt x="315" y="1014"/>
                  </a:cubicBezTo>
                  <a:lnTo>
                    <a:pt x="8220" y="6507"/>
                  </a:lnTo>
                  <a:cubicBezTo>
                    <a:pt x="8316" y="6574"/>
                    <a:pt x="8427" y="6606"/>
                    <a:pt x="8537" y="6606"/>
                  </a:cubicBezTo>
                  <a:cubicBezTo>
                    <a:pt x="8713" y="6606"/>
                    <a:pt x="8887" y="6523"/>
                    <a:pt x="8994" y="6368"/>
                  </a:cubicBezTo>
                  <a:cubicBezTo>
                    <a:pt x="9170" y="6115"/>
                    <a:pt x="9107" y="5767"/>
                    <a:pt x="8855" y="5593"/>
                  </a:cubicBezTo>
                  <a:lnTo>
                    <a:pt x="949" y="99"/>
                  </a:lnTo>
                  <a:cubicBezTo>
                    <a:pt x="853" y="33"/>
                    <a:pt x="743" y="1"/>
                    <a:pt x="63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22"/>
            <p:cNvSpPr/>
            <p:nvPr/>
          </p:nvSpPr>
          <p:spPr>
            <a:xfrm>
              <a:off x="5914813" y="1672275"/>
              <a:ext cx="224975" cy="180625"/>
            </a:xfrm>
            <a:custGeom>
              <a:avLst/>
              <a:gdLst/>
              <a:ahLst/>
              <a:cxnLst/>
              <a:rect l="l" t="t" r="r" b="b"/>
              <a:pathLst>
                <a:path w="8999" h="7225" extrusionOk="0">
                  <a:moveTo>
                    <a:pt x="490" y="1"/>
                  </a:moveTo>
                  <a:cubicBezTo>
                    <a:pt x="460" y="1"/>
                    <a:pt x="431" y="3"/>
                    <a:pt x="401" y="9"/>
                  </a:cubicBezTo>
                  <a:cubicBezTo>
                    <a:pt x="157" y="59"/>
                    <a:pt x="0" y="300"/>
                    <a:pt x="50" y="543"/>
                  </a:cubicBezTo>
                  <a:lnTo>
                    <a:pt x="841" y="4381"/>
                  </a:lnTo>
                  <a:cubicBezTo>
                    <a:pt x="866" y="4500"/>
                    <a:pt x="936" y="4603"/>
                    <a:pt x="1037" y="4670"/>
                  </a:cubicBezTo>
                  <a:lnTo>
                    <a:pt x="4877" y="7153"/>
                  </a:lnTo>
                  <a:cubicBezTo>
                    <a:pt x="4950" y="7199"/>
                    <a:pt x="5036" y="7225"/>
                    <a:pt x="5121" y="7225"/>
                  </a:cubicBezTo>
                  <a:cubicBezTo>
                    <a:pt x="5150" y="7225"/>
                    <a:pt x="5181" y="7221"/>
                    <a:pt x="5210" y="7218"/>
                  </a:cubicBezTo>
                  <a:lnTo>
                    <a:pt x="8596" y="6540"/>
                  </a:lnTo>
                  <a:cubicBezTo>
                    <a:pt x="8841" y="6491"/>
                    <a:pt x="8998" y="6254"/>
                    <a:pt x="8951" y="6009"/>
                  </a:cubicBezTo>
                  <a:cubicBezTo>
                    <a:pt x="8908" y="5794"/>
                    <a:pt x="8723" y="5645"/>
                    <a:pt x="8512" y="5645"/>
                  </a:cubicBezTo>
                  <a:cubicBezTo>
                    <a:pt x="8481" y="5645"/>
                    <a:pt x="8450" y="5648"/>
                    <a:pt x="8419" y="5654"/>
                  </a:cubicBezTo>
                  <a:lnTo>
                    <a:pt x="5213" y="6297"/>
                  </a:lnTo>
                  <a:lnTo>
                    <a:pt x="1687" y="4015"/>
                  </a:lnTo>
                  <a:lnTo>
                    <a:pt x="934" y="361"/>
                  </a:lnTo>
                  <a:cubicBezTo>
                    <a:pt x="890" y="147"/>
                    <a:pt x="700" y="1"/>
                    <a:pt x="49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22"/>
            <p:cNvSpPr/>
            <p:nvPr/>
          </p:nvSpPr>
          <p:spPr>
            <a:xfrm>
              <a:off x="5990088" y="1532350"/>
              <a:ext cx="252875" cy="149700"/>
            </a:xfrm>
            <a:custGeom>
              <a:avLst/>
              <a:gdLst/>
              <a:ahLst/>
              <a:cxnLst/>
              <a:rect l="l" t="t" r="r" b="b"/>
              <a:pathLst>
                <a:path w="10115" h="5988" extrusionOk="0">
                  <a:moveTo>
                    <a:pt x="4163" y="0"/>
                  </a:moveTo>
                  <a:cubicBezTo>
                    <a:pt x="4107" y="0"/>
                    <a:pt x="4052" y="11"/>
                    <a:pt x="3999" y="32"/>
                  </a:cubicBezTo>
                  <a:lnTo>
                    <a:pt x="348" y="1452"/>
                  </a:lnTo>
                  <a:cubicBezTo>
                    <a:pt x="115" y="1542"/>
                    <a:pt x="0" y="1805"/>
                    <a:pt x="90" y="2037"/>
                  </a:cubicBezTo>
                  <a:cubicBezTo>
                    <a:pt x="161" y="2215"/>
                    <a:pt x="332" y="2325"/>
                    <a:pt x="513" y="2325"/>
                  </a:cubicBezTo>
                  <a:cubicBezTo>
                    <a:pt x="567" y="2325"/>
                    <a:pt x="622" y="2315"/>
                    <a:pt x="676" y="2295"/>
                  </a:cubicBezTo>
                  <a:lnTo>
                    <a:pt x="4149" y="941"/>
                  </a:lnTo>
                  <a:lnTo>
                    <a:pt x="7980" y="2661"/>
                  </a:lnTo>
                  <a:lnTo>
                    <a:pt x="9183" y="5701"/>
                  </a:lnTo>
                  <a:cubicBezTo>
                    <a:pt x="9253" y="5880"/>
                    <a:pt x="9422" y="5987"/>
                    <a:pt x="9602" y="5987"/>
                  </a:cubicBezTo>
                  <a:cubicBezTo>
                    <a:pt x="9658" y="5987"/>
                    <a:pt x="9714" y="5977"/>
                    <a:pt x="9769" y="5955"/>
                  </a:cubicBezTo>
                  <a:cubicBezTo>
                    <a:pt x="10001" y="5864"/>
                    <a:pt x="10114" y="5601"/>
                    <a:pt x="10023" y="5369"/>
                  </a:cubicBezTo>
                  <a:lnTo>
                    <a:pt x="8752" y="2157"/>
                  </a:lnTo>
                  <a:cubicBezTo>
                    <a:pt x="8741" y="2130"/>
                    <a:pt x="8729" y="2103"/>
                    <a:pt x="8712" y="2079"/>
                  </a:cubicBezTo>
                  <a:cubicBezTo>
                    <a:pt x="8666" y="2006"/>
                    <a:pt x="8598" y="1949"/>
                    <a:pt x="8518" y="1913"/>
                  </a:cubicBezTo>
                  <a:lnTo>
                    <a:pt x="4348" y="40"/>
                  </a:lnTo>
                  <a:cubicBezTo>
                    <a:pt x="4289" y="14"/>
                    <a:pt x="4226" y="0"/>
                    <a:pt x="416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22"/>
            <p:cNvSpPr/>
            <p:nvPr/>
          </p:nvSpPr>
          <p:spPr>
            <a:xfrm>
              <a:off x="5801963" y="1506850"/>
              <a:ext cx="190075" cy="216250"/>
            </a:xfrm>
            <a:custGeom>
              <a:avLst/>
              <a:gdLst/>
              <a:ahLst/>
              <a:cxnLst/>
              <a:rect l="l" t="t" r="r" b="b"/>
              <a:pathLst>
                <a:path w="7603" h="8650" extrusionOk="0">
                  <a:moveTo>
                    <a:pt x="5544" y="0"/>
                  </a:moveTo>
                  <a:cubicBezTo>
                    <a:pt x="3827" y="2651"/>
                    <a:pt x="1939" y="5183"/>
                    <a:pt x="1" y="7684"/>
                  </a:cubicBezTo>
                  <a:cubicBezTo>
                    <a:pt x="798" y="8286"/>
                    <a:pt x="1786" y="8649"/>
                    <a:pt x="2860" y="8649"/>
                  </a:cubicBezTo>
                  <a:cubicBezTo>
                    <a:pt x="5478" y="8649"/>
                    <a:pt x="7603" y="6526"/>
                    <a:pt x="7603" y="3907"/>
                  </a:cubicBezTo>
                  <a:cubicBezTo>
                    <a:pt x="7603" y="2285"/>
                    <a:pt x="6787" y="854"/>
                    <a:pt x="554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22"/>
            <p:cNvSpPr/>
            <p:nvPr/>
          </p:nvSpPr>
          <p:spPr>
            <a:xfrm>
              <a:off x="5537188" y="1313000"/>
              <a:ext cx="204850" cy="121425"/>
            </a:xfrm>
            <a:custGeom>
              <a:avLst/>
              <a:gdLst/>
              <a:ahLst/>
              <a:cxnLst/>
              <a:rect l="l" t="t" r="r" b="b"/>
              <a:pathLst>
                <a:path w="8194" h="4857" extrusionOk="0">
                  <a:moveTo>
                    <a:pt x="1543" y="1"/>
                  </a:moveTo>
                  <a:cubicBezTo>
                    <a:pt x="614" y="1"/>
                    <a:pt x="0" y="1380"/>
                    <a:pt x="1000" y="1925"/>
                  </a:cubicBezTo>
                  <a:cubicBezTo>
                    <a:pt x="2715" y="2856"/>
                    <a:pt x="4432" y="3787"/>
                    <a:pt x="6147" y="4722"/>
                  </a:cubicBezTo>
                  <a:cubicBezTo>
                    <a:pt x="6320" y="4815"/>
                    <a:pt x="6489" y="4856"/>
                    <a:pt x="6650" y="4856"/>
                  </a:cubicBezTo>
                  <a:cubicBezTo>
                    <a:pt x="7579" y="4856"/>
                    <a:pt x="8193" y="3476"/>
                    <a:pt x="7193" y="2933"/>
                  </a:cubicBezTo>
                  <a:cubicBezTo>
                    <a:pt x="5478" y="2001"/>
                    <a:pt x="3761" y="1069"/>
                    <a:pt x="2047" y="137"/>
                  </a:cubicBezTo>
                  <a:cubicBezTo>
                    <a:pt x="1874" y="42"/>
                    <a:pt x="1704" y="1"/>
                    <a:pt x="15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22"/>
            <p:cNvSpPr/>
            <p:nvPr/>
          </p:nvSpPr>
          <p:spPr>
            <a:xfrm>
              <a:off x="5774013" y="1437975"/>
              <a:ext cx="58675" cy="51800"/>
            </a:xfrm>
            <a:custGeom>
              <a:avLst/>
              <a:gdLst/>
              <a:ahLst/>
              <a:cxnLst/>
              <a:rect l="l" t="t" r="r" b="b"/>
              <a:pathLst>
                <a:path w="2347" h="2072" extrusionOk="0">
                  <a:moveTo>
                    <a:pt x="1060" y="0"/>
                  </a:moveTo>
                  <a:cubicBezTo>
                    <a:pt x="518" y="0"/>
                    <a:pt x="0" y="476"/>
                    <a:pt x="24" y="1036"/>
                  </a:cubicBezTo>
                  <a:cubicBezTo>
                    <a:pt x="50" y="1598"/>
                    <a:pt x="481" y="2071"/>
                    <a:pt x="1060" y="2071"/>
                  </a:cubicBezTo>
                  <a:lnTo>
                    <a:pt x="1286" y="2071"/>
                  </a:lnTo>
                  <a:cubicBezTo>
                    <a:pt x="1827" y="2071"/>
                    <a:pt x="2346" y="1596"/>
                    <a:pt x="2320" y="1036"/>
                  </a:cubicBezTo>
                  <a:cubicBezTo>
                    <a:pt x="2296" y="475"/>
                    <a:pt x="1865" y="0"/>
                    <a:pt x="12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22"/>
            <p:cNvSpPr/>
            <p:nvPr/>
          </p:nvSpPr>
          <p:spPr>
            <a:xfrm>
              <a:off x="4765913" y="2032750"/>
              <a:ext cx="25925" cy="75825"/>
            </a:xfrm>
            <a:custGeom>
              <a:avLst/>
              <a:gdLst/>
              <a:ahLst/>
              <a:cxnLst/>
              <a:rect l="l" t="t" r="r" b="b"/>
              <a:pathLst>
                <a:path w="1037" h="3033" extrusionOk="0">
                  <a:moveTo>
                    <a:pt x="517" y="1"/>
                  </a:moveTo>
                  <a:cubicBezTo>
                    <a:pt x="259" y="1"/>
                    <a:pt x="0" y="167"/>
                    <a:pt x="0" y="501"/>
                  </a:cubicBezTo>
                  <a:lnTo>
                    <a:pt x="0" y="2532"/>
                  </a:lnTo>
                  <a:cubicBezTo>
                    <a:pt x="0" y="2865"/>
                    <a:pt x="259" y="3032"/>
                    <a:pt x="518" y="3032"/>
                  </a:cubicBezTo>
                  <a:cubicBezTo>
                    <a:pt x="777" y="3032"/>
                    <a:pt x="1036" y="2865"/>
                    <a:pt x="1036" y="2532"/>
                  </a:cubicBezTo>
                  <a:lnTo>
                    <a:pt x="1036" y="501"/>
                  </a:lnTo>
                  <a:cubicBezTo>
                    <a:pt x="1036" y="168"/>
                    <a:pt x="777" y="1"/>
                    <a:pt x="5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22"/>
            <p:cNvSpPr/>
            <p:nvPr/>
          </p:nvSpPr>
          <p:spPr>
            <a:xfrm>
              <a:off x="4756538" y="2156525"/>
              <a:ext cx="33350" cy="25900"/>
            </a:xfrm>
            <a:custGeom>
              <a:avLst/>
              <a:gdLst/>
              <a:ahLst/>
              <a:cxnLst/>
              <a:rect l="l" t="t" r="r" b="b"/>
              <a:pathLst>
                <a:path w="1334" h="1036" extrusionOk="0">
                  <a:moveTo>
                    <a:pt x="666" y="0"/>
                  </a:moveTo>
                  <a:cubicBezTo>
                    <a:pt x="1" y="0"/>
                    <a:pt x="1" y="1036"/>
                    <a:pt x="667" y="1036"/>
                  </a:cubicBezTo>
                  <a:cubicBezTo>
                    <a:pt x="1334" y="1036"/>
                    <a:pt x="1334" y="0"/>
                    <a:pt x="667" y="0"/>
                  </a:cubicBezTo>
                  <a:cubicBezTo>
                    <a:pt x="667" y="0"/>
                    <a:pt x="666" y="0"/>
                    <a:pt x="6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22"/>
            <p:cNvSpPr/>
            <p:nvPr/>
          </p:nvSpPr>
          <p:spPr>
            <a:xfrm>
              <a:off x="5021813" y="1513025"/>
              <a:ext cx="33400" cy="25925"/>
            </a:xfrm>
            <a:custGeom>
              <a:avLst/>
              <a:gdLst/>
              <a:ahLst/>
              <a:cxnLst/>
              <a:rect l="l" t="t" r="r" b="b"/>
              <a:pathLst>
                <a:path w="1336" h="1037" extrusionOk="0">
                  <a:moveTo>
                    <a:pt x="668" y="1"/>
                  </a:moveTo>
                  <a:cubicBezTo>
                    <a:pt x="3" y="1"/>
                    <a:pt x="0" y="1036"/>
                    <a:pt x="669" y="1036"/>
                  </a:cubicBezTo>
                  <a:cubicBezTo>
                    <a:pt x="1336" y="1036"/>
                    <a:pt x="1336" y="1"/>
                    <a:pt x="669" y="1"/>
                  </a:cubicBezTo>
                  <a:cubicBezTo>
                    <a:pt x="669" y="1"/>
                    <a:pt x="668" y="1"/>
                    <a:pt x="6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22"/>
            <p:cNvSpPr/>
            <p:nvPr/>
          </p:nvSpPr>
          <p:spPr>
            <a:xfrm>
              <a:off x="4922488" y="1592175"/>
              <a:ext cx="62925" cy="54000"/>
            </a:xfrm>
            <a:custGeom>
              <a:avLst/>
              <a:gdLst/>
              <a:ahLst/>
              <a:cxnLst/>
              <a:rect l="l" t="t" r="r" b="b"/>
              <a:pathLst>
                <a:path w="2517" h="2160" extrusionOk="0">
                  <a:moveTo>
                    <a:pt x="1952" y="1"/>
                  </a:moveTo>
                  <a:cubicBezTo>
                    <a:pt x="1817" y="1"/>
                    <a:pt x="1680" y="55"/>
                    <a:pt x="1568" y="149"/>
                  </a:cubicBezTo>
                  <a:cubicBezTo>
                    <a:pt x="1118" y="525"/>
                    <a:pt x="666" y="902"/>
                    <a:pt x="215" y="1278"/>
                  </a:cubicBezTo>
                  <a:cubicBezTo>
                    <a:pt x="0" y="1457"/>
                    <a:pt x="29" y="1826"/>
                    <a:pt x="215" y="2012"/>
                  </a:cubicBezTo>
                  <a:cubicBezTo>
                    <a:pt x="316" y="2114"/>
                    <a:pt x="439" y="2160"/>
                    <a:pt x="563" y="2160"/>
                  </a:cubicBezTo>
                  <a:cubicBezTo>
                    <a:pt x="698" y="2160"/>
                    <a:pt x="835" y="2106"/>
                    <a:pt x="947" y="2012"/>
                  </a:cubicBezTo>
                  <a:cubicBezTo>
                    <a:pt x="1398" y="1634"/>
                    <a:pt x="1851" y="1259"/>
                    <a:pt x="2302" y="882"/>
                  </a:cubicBezTo>
                  <a:cubicBezTo>
                    <a:pt x="2517" y="703"/>
                    <a:pt x="2488" y="335"/>
                    <a:pt x="2302" y="149"/>
                  </a:cubicBezTo>
                  <a:cubicBezTo>
                    <a:pt x="2200" y="47"/>
                    <a:pt x="2076" y="1"/>
                    <a:pt x="195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22"/>
            <p:cNvSpPr/>
            <p:nvPr/>
          </p:nvSpPr>
          <p:spPr>
            <a:xfrm>
              <a:off x="5117788" y="2574200"/>
              <a:ext cx="33400" cy="25875"/>
            </a:xfrm>
            <a:custGeom>
              <a:avLst/>
              <a:gdLst/>
              <a:ahLst/>
              <a:cxnLst/>
              <a:rect l="l" t="t" r="r" b="b"/>
              <a:pathLst>
                <a:path w="1336" h="1035" extrusionOk="0">
                  <a:moveTo>
                    <a:pt x="666" y="0"/>
                  </a:moveTo>
                  <a:cubicBezTo>
                    <a:pt x="0" y="0"/>
                    <a:pt x="1" y="1034"/>
                    <a:pt x="667" y="1034"/>
                  </a:cubicBezTo>
                  <a:cubicBezTo>
                    <a:pt x="1335" y="1034"/>
                    <a:pt x="1335" y="0"/>
                    <a:pt x="667" y="0"/>
                  </a:cubicBezTo>
                  <a:cubicBezTo>
                    <a:pt x="667" y="0"/>
                    <a:pt x="666" y="0"/>
                    <a:pt x="6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22"/>
            <p:cNvSpPr/>
            <p:nvPr/>
          </p:nvSpPr>
          <p:spPr>
            <a:xfrm>
              <a:off x="5066963" y="2670150"/>
              <a:ext cx="33425" cy="25900"/>
            </a:xfrm>
            <a:custGeom>
              <a:avLst/>
              <a:gdLst/>
              <a:ahLst/>
              <a:cxnLst/>
              <a:rect l="l" t="t" r="r" b="b"/>
              <a:pathLst>
                <a:path w="1337" h="1036" extrusionOk="0">
                  <a:moveTo>
                    <a:pt x="669" y="0"/>
                  </a:moveTo>
                  <a:cubicBezTo>
                    <a:pt x="2" y="0"/>
                    <a:pt x="1" y="1036"/>
                    <a:pt x="669" y="1036"/>
                  </a:cubicBezTo>
                  <a:cubicBezTo>
                    <a:pt x="1337" y="1036"/>
                    <a:pt x="1337" y="0"/>
                    <a:pt x="66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36" name="Google Shape;1036;p22"/>
          <p:cNvPicPr preferRelativeResize="0"/>
          <p:nvPr/>
        </p:nvPicPr>
        <p:blipFill>
          <a:blip r:embed="rId2">
            <a:alphaModFix amt="14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37" name="Google Shape;1037;p22"/>
          <p:cNvGrpSpPr/>
          <p:nvPr/>
        </p:nvGrpSpPr>
        <p:grpSpPr>
          <a:xfrm>
            <a:off x="372025" y="321975"/>
            <a:ext cx="8400000" cy="4503300"/>
            <a:chOff x="372025" y="321975"/>
            <a:chExt cx="8400000" cy="4503300"/>
          </a:xfrm>
        </p:grpSpPr>
        <p:grpSp>
          <p:nvGrpSpPr>
            <p:cNvPr id="1038" name="Google Shape;1038;p22"/>
            <p:cNvGrpSpPr/>
            <p:nvPr/>
          </p:nvGrpSpPr>
          <p:grpSpPr>
            <a:xfrm>
              <a:off x="372025" y="321975"/>
              <a:ext cx="8400000" cy="4503300"/>
              <a:chOff x="372025" y="321975"/>
              <a:chExt cx="8400000" cy="4503300"/>
            </a:xfrm>
          </p:grpSpPr>
          <p:sp>
            <p:nvSpPr>
              <p:cNvPr id="1039" name="Google Shape;1039;p22"/>
              <p:cNvSpPr/>
              <p:nvPr/>
            </p:nvSpPr>
            <p:spPr>
              <a:xfrm>
                <a:off x="372375" y="324675"/>
                <a:ext cx="8394900" cy="4500600"/>
              </a:xfrm>
              <a:prstGeom prst="rect">
                <a:avLst/>
              </a:prstGeom>
              <a:solidFill>
                <a:srgbClr val="7C7C7C">
                  <a:alpha val="1421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040" name="Google Shape;1040;p22"/>
              <p:cNvGrpSpPr/>
              <p:nvPr/>
            </p:nvGrpSpPr>
            <p:grpSpPr>
              <a:xfrm>
                <a:off x="372025" y="321975"/>
                <a:ext cx="8400000" cy="4499700"/>
                <a:chOff x="372025" y="321975"/>
                <a:chExt cx="8400000" cy="4499700"/>
              </a:xfrm>
            </p:grpSpPr>
            <p:sp>
              <p:nvSpPr>
                <p:cNvPr id="1041" name="Google Shape;1041;p22"/>
                <p:cNvSpPr/>
                <p:nvPr/>
              </p:nvSpPr>
              <p:spPr>
                <a:xfrm>
                  <a:off x="372025" y="321975"/>
                  <a:ext cx="8400000" cy="44997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2" name="Google Shape;1042;p22"/>
                <p:cNvSpPr/>
                <p:nvPr/>
              </p:nvSpPr>
              <p:spPr>
                <a:xfrm>
                  <a:off x="372025" y="321975"/>
                  <a:ext cx="8400000" cy="2181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3" name="Google Shape;1043;p22"/>
                <p:cNvSpPr/>
                <p:nvPr/>
              </p:nvSpPr>
              <p:spPr>
                <a:xfrm>
                  <a:off x="48645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4" name="Google Shape;1044;p22"/>
                <p:cNvSpPr/>
                <p:nvPr/>
              </p:nvSpPr>
              <p:spPr>
                <a:xfrm>
                  <a:off x="66990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5" name="Google Shape;1045;p22"/>
                <p:cNvSpPr/>
                <p:nvPr/>
              </p:nvSpPr>
              <p:spPr>
                <a:xfrm>
                  <a:off x="85335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6" name="Google Shape;1046;p22"/>
                <p:cNvSpPr/>
                <p:nvPr/>
              </p:nvSpPr>
              <p:spPr>
                <a:xfrm>
                  <a:off x="8537750" y="380900"/>
                  <a:ext cx="100200" cy="1002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1047" name="Google Shape;1047;p22"/>
                <p:cNvCxnSpPr/>
                <p:nvPr/>
              </p:nvCxnSpPr>
              <p:spPr>
                <a:xfrm>
                  <a:off x="7498375" y="431000"/>
                  <a:ext cx="10395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cxnSp>
          <p:nvCxnSpPr>
            <p:cNvPr id="1048" name="Google Shape;1048;p22"/>
            <p:cNvCxnSpPr/>
            <p:nvPr/>
          </p:nvCxnSpPr>
          <p:spPr>
            <a:xfrm>
              <a:off x="372025" y="1104300"/>
              <a:ext cx="8400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049" name="Google Shape;1049;p22"/>
          <p:cNvSpPr txBox="1">
            <a:spLocks noGrp="1"/>
          </p:cNvSpPr>
          <p:nvPr>
            <p:ph type="subTitle" idx="1"/>
          </p:nvPr>
        </p:nvSpPr>
        <p:spPr>
          <a:xfrm>
            <a:off x="720000" y="3946209"/>
            <a:ext cx="2336400" cy="6573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0" name="Google Shape;1050;p22"/>
          <p:cNvSpPr txBox="1">
            <a:spLocks noGrp="1"/>
          </p:cNvSpPr>
          <p:nvPr>
            <p:ph type="subTitle" idx="2"/>
          </p:nvPr>
        </p:nvSpPr>
        <p:spPr>
          <a:xfrm>
            <a:off x="3403825" y="3946209"/>
            <a:ext cx="2336400" cy="6573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1" name="Google Shape;1051;p22"/>
          <p:cNvSpPr txBox="1">
            <a:spLocks noGrp="1"/>
          </p:cNvSpPr>
          <p:nvPr>
            <p:ph type="subTitle" idx="3"/>
          </p:nvPr>
        </p:nvSpPr>
        <p:spPr>
          <a:xfrm>
            <a:off x="6087650" y="3946209"/>
            <a:ext cx="2336400" cy="6573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2" name="Google Shape;1052;p22"/>
          <p:cNvSpPr txBox="1">
            <a:spLocks noGrp="1"/>
          </p:cNvSpPr>
          <p:nvPr>
            <p:ph type="title" hasCustomPrompt="1"/>
          </p:nvPr>
        </p:nvSpPr>
        <p:spPr>
          <a:xfrm>
            <a:off x="720000" y="3418500"/>
            <a:ext cx="2336400" cy="5277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53" name="Google Shape;1053;p22"/>
          <p:cNvSpPr txBox="1">
            <a:spLocks noGrp="1"/>
          </p:cNvSpPr>
          <p:nvPr>
            <p:ph type="title" idx="4" hasCustomPrompt="1"/>
          </p:nvPr>
        </p:nvSpPr>
        <p:spPr>
          <a:xfrm>
            <a:off x="3403800" y="3418500"/>
            <a:ext cx="2336400" cy="5277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54" name="Google Shape;1054;p22"/>
          <p:cNvSpPr txBox="1">
            <a:spLocks noGrp="1"/>
          </p:cNvSpPr>
          <p:nvPr>
            <p:ph type="title" idx="5" hasCustomPrompt="1"/>
          </p:nvPr>
        </p:nvSpPr>
        <p:spPr>
          <a:xfrm>
            <a:off x="6087600" y="3418500"/>
            <a:ext cx="2336400" cy="5277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55" name="Google Shape;1055;p22"/>
          <p:cNvSpPr txBox="1">
            <a:spLocks noGrp="1"/>
          </p:cNvSpPr>
          <p:nvPr>
            <p:ph type="title" idx="6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SECTION_HEADER_2">
    <p:bg>
      <p:bgPr>
        <a:solidFill>
          <a:schemeClr val="accent5"/>
        </a:solidFill>
        <a:effectLst/>
      </p:bgPr>
    </p:bg>
    <p:spTree>
      <p:nvGrpSpPr>
        <p:cNvPr id="1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1" name="Google Shape;1121;p26"/>
          <p:cNvPicPr preferRelativeResize="0"/>
          <p:nvPr/>
        </p:nvPicPr>
        <p:blipFill>
          <a:blip r:embed="rId2">
            <a:alphaModFix amt="14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2" name="Google Shape;1122;p26"/>
          <p:cNvSpPr/>
          <p:nvPr/>
        </p:nvSpPr>
        <p:spPr>
          <a:xfrm>
            <a:off x="372375" y="324675"/>
            <a:ext cx="8394900" cy="4500600"/>
          </a:xfrm>
          <a:prstGeom prst="rect">
            <a:avLst/>
          </a:prstGeom>
          <a:solidFill>
            <a:srgbClr val="7C7C7C">
              <a:alpha val="1421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23" name="Google Shape;1123;p26"/>
          <p:cNvGrpSpPr/>
          <p:nvPr/>
        </p:nvGrpSpPr>
        <p:grpSpPr>
          <a:xfrm>
            <a:off x="372025" y="321975"/>
            <a:ext cx="8400000" cy="4499700"/>
            <a:chOff x="372025" y="321975"/>
            <a:chExt cx="8400000" cy="4499700"/>
          </a:xfrm>
        </p:grpSpPr>
        <p:sp>
          <p:nvSpPr>
            <p:cNvPr id="1124" name="Google Shape;1124;p26"/>
            <p:cNvSpPr/>
            <p:nvPr/>
          </p:nvSpPr>
          <p:spPr>
            <a:xfrm>
              <a:off x="372025" y="321975"/>
              <a:ext cx="8400000" cy="44997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26"/>
            <p:cNvSpPr/>
            <p:nvPr/>
          </p:nvSpPr>
          <p:spPr>
            <a:xfrm>
              <a:off x="372025" y="321975"/>
              <a:ext cx="8400000" cy="2181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26"/>
            <p:cNvSpPr/>
            <p:nvPr/>
          </p:nvSpPr>
          <p:spPr>
            <a:xfrm>
              <a:off x="486450" y="380900"/>
              <a:ext cx="100200" cy="100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26"/>
            <p:cNvSpPr/>
            <p:nvPr/>
          </p:nvSpPr>
          <p:spPr>
            <a:xfrm>
              <a:off x="669900" y="380900"/>
              <a:ext cx="100200" cy="100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26"/>
            <p:cNvSpPr/>
            <p:nvPr/>
          </p:nvSpPr>
          <p:spPr>
            <a:xfrm>
              <a:off x="853350" y="380900"/>
              <a:ext cx="100200" cy="100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9" name="Google Shape;1129;p26"/>
          <p:cNvGrpSpPr/>
          <p:nvPr/>
        </p:nvGrpSpPr>
        <p:grpSpPr>
          <a:xfrm>
            <a:off x="371330" y="3818004"/>
            <a:ext cx="8400431" cy="1003659"/>
            <a:chOff x="4122825" y="2769975"/>
            <a:chExt cx="4390775" cy="1934950"/>
          </a:xfrm>
        </p:grpSpPr>
        <p:sp>
          <p:nvSpPr>
            <p:cNvPr id="1130" name="Google Shape;1130;p26"/>
            <p:cNvSpPr/>
            <p:nvPr/>
          </p:nvSpPr>
          <p:spPr>
            <a:xfrm>
              <a:off x="4122825" y="2769975"/>
              <a:ext cx="4390775" cy="1399600"/>
            </a:xfrm>
            <a:custGeom>
              <a:avLst/>
              <a:gdLst/>
              <a:ahLst/>
              <a:cxnLst/>
              <a:rect l="l" t="t" r="r" b="b"/>
              <a:pathLst>
                <a:path w="175631" h="55984" fill="none" extrusionOk="0">
                  <a:moveTo>
                    <a:pt x="175486" y="55983"/>
                  </a:moveTo>
                  <a:cubicBezTo>
                    <a:pt x="175594" y="55983"/>
                    <a:pt x="175630" y="55808"/>
                    <a:pt x="175534" y="55748"/>
                  </a:cubicBezTo>
                  <a:lnTo>
                    <a:pt x="87817" y="1"/>
                  </a:lnTo>
                  <a:lnTo>
                    <a:pt x="97" y="55748"/>
                  </a:lnTo>
                  <a:cubicBezTo>
                    <a:pt x="1" y="55810"/>
                    <a:pt x="37" y="55983"/>
                    <a:pt x="146" y="55983"/>
                  </a:cubicBez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26"/>
            <p:cNvSpPr/>
            <p:nvPr/>
          </p:nvSpPr>
          <p:spPr>
            <a:xfrm>
              <a:off x="5419875" y="2769975"/>
              <a:ext cx="898375" cy="1934950"/>
            </a:xfrm>
            <a:custGeom>
              <a:avLst/>
              <a:gdLst/>
              <a:ahLst/>
              <a:cxnLst/>
              <a:rect l="l" t="t" r="r" b="b"/>
              <a:pathLst>
                <a:path w="35935" h="77398" fill="none" extrusionOk="0">
                  <a:moveTo>
                    <a:pt x="35935" y="1"/>
                  </a:moveTo>
                  <a:lnTo>
                    <a:pt x="0" y="77398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26"/>
            <p:cNvSpPr/>
            <p:nvPr/>
          </p:nvSpPr>
          <p:spPr>
            <a:xfrm>
              <a:off x="4355900" y="2769975"/>
              <a:ext cx="1962350" cy="1934950"/>
            </a:xfrm>
            <a:custGeom>
              <a:avLst/>
              <a:gdLst/>
              <a:ahLst/>
              <a:cxnLst/>
              <a:rect l="l" t="t" r="r" b="b"/>
              <a:pathLst>
                <a:path w="78494" h="77398" fill="none" extrusionOk="0">
                  <a:moveTo>
                    <a:pt x="0" y="77398"/>
                  </a:moveTo>
                  <a:lnTo>
                    <a:pt x="78494" y="1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26"/>
            <p:cNvSpPr/>
            <p:nvPr/>
          </p:nvSpPr>
          <p:spPr>
            <a:xfrm>
              <a:off x="6318225" y="2769975"/>
              <a:ext cx="898350" cy="1934950"/>
            </a:xfrm>
            <a:custGeom>
              <a:avLst/>
              <a:gdLst/>
              <a:ahLst/>
              <a:cxnLst/>
              <a:rect l="l" t="t" r="r" b="b"/>
              <a:pathLst>
                <a:path w="35934" h="77398" fill="none" extrusionOk="0">
                  <a:moveTo>
                    <a:pt x="1" y="1"/>
                  </a:moveTo>
                  <a:lnTo>
                    <a:pt x="35934" y="77398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26"/>
            <p:cNvSpPr/>
            <p:nvPr/>
          </p:nvSpPr>
          <p:spPr>
            <a:xfrm>
              <a:off x="6318225" y="2769975"/>
              <a:ext cx="1962350" cy="1934950"/>
            </a:xfrm>
            <a:custGeom>
              <a:avLst/>
              <a:gdLst/>
              <a:ahLst/>
              <a:cxnLst/>
              <a:rect l="l" t="t" r="r" b="b"/>
              <a:pathLst>
                <a:path w="78494" h="77398" fill="none" extrusionOk="0">
                  <a:moveTo>
                    <a:pt x="78493" y="77398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26"/>
            <p:cNvSpPr/>
            <p:nvPr/>
          </p:nvSpPr>
          <p:spPr>
            <a:xfrm>
              <a:off x="4123850" y="3851100"/>
              <a:ext cx="4389300" cy="25"/>
            </a:xfrm>
            <a:custGeom>
              <a:avLst/>
              <a:gdLst/>
              <a:ahLst/>
              <a:cxnLst/>
              <a:rect l="l" t="t" r="r" b="b"/>
              <a:pathLst>
                <a:path w="175572" h="1" fill="none" extrusionOk="0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26"/>
            <p:cNvSpPr/>
            <p:nvPr/>
          </p:nvSpPr>
          <p:spPr>
            <a:xfrm>
              <a:off x="4123850" y="4346500"/>
              <a:ext cx="4389300" cy="25"/>
            </a:xfrm>
            <a:custGeom>
              <a:avLst/>
              <a:gdLst/>
              <a:ahLst/>
              <a:cxnLst/>
              <a:rect l="l" t="t" r="r" b="b"/>
              <a:pathLst>
                <a:path w="175572" h="1" fill="none" extrusionOk="0">
                  <a:moveTo>
                    <a:pt x="1" y="1"/>
                  </a:moveTo>
                  <a:lnTo>
                    <a:pt x="175571" y="1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26"/>
            <p:cNvSpPr/>
            <p:nvPr/>
          </p:nvSpPr>
          <p:spPr>
            <a:xfrm>
              <a:off x="4123850" y="3557300"/>
              <a:ext cx="4388725" cy="25"/>
            </a:xfrm>
            <a:custGeom>
              <a:avLst/>
              <a:gdLst/>
              <a:ahLst/>
              <a:cxnLst/>
              <a:rect l="l" t="t" r="r" b="b"/>
              <a:pathLst>
                <a:path w="175549" h="1" fill="none" extrusionOk="0">
                  <a:moveTo>
                    <a:pt x="1" y="0"/>
                  </a:moveTo>
                  <a:lnTo>
                    <a:pt x="175549" y="0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26"/>
            <p:cNvSpPr/>
            <p:nvPr/>
          </p:nvSpPr>
          <p:spPr>
            <a:xfrm>
              <a:off x="4123850" y="3353425"/>
              <a:ext cx="4389300" cy="25"/>
            </a:xfrm>
            <a:custGeom>
              <a:avLst/>
              <a:gdLst/>
              <a:ahLst/>
              <a:cxnLst/>
              <a:rect l="l" t="t" r="r" b="b"/>
              <a:pathLst>
                <a:path w="175572" h="1" fill="none" extrusionOk="0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26"/>
            <p:cNvSpPr/>
            <p:nvPr/>
          </p:nvSpPr>
          <p:spPr>
            <a:xfrm>
              <a:off x="4123850" y="3194925"/>
              <a:ext cx="4389300" cy="25"/>
            </a:xfrm>
            <a:custGeom>
              <a:avLst/>
              <a:gdLst/>
              <a:ahLst/>
              <a:cxnLst/>
              <a:rect l="l" t="t" r="r" b="b"/>
              <a:pathLst>
                <a:path w="175572" h="1" fill="none" extrusionOk="0">
                  <a:moveTo>
                    <a:pt x="1" y="1"/>
                  </a:moveTo>
                  <a:lnTo>
                    <a:pt x="175571" y="1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26"/>
            <p:cNvSpPr/>
            <p:nvPr/>
          </p:nvSpPr>
          <p:spPr>
            <a:xfrm>
              <a:off x="4123850" y="3079875"/>
              <a:ext cx="4388725" cy="25"/>
            </a:xfrm>
            <a:custGeom>
              <a:avLst/>
              <a:gdLst/>
              <a:ahLst/>
              <a:cxnLst/>
              <a:rect l="l" t="t" r="r" b="b"/>
              <a:pathLst>
                <a:path w="175549" h="1" fill="none" extrusionOk="0">
                  <a:moveTo>
                    <a:pt x="1" y="1"/>
                  </a:moveTo>
                  <a:lnTo>
                    <a:pt x="175549" y="1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26"/>
            <p:cNvSpPr/>
            <p:nvPr/>
          </p:nvSpPr>
          <p:spPr>
            <a:xfrm>
              <a:off x="4123850" y="2976475"/>
              <a:ext cx="4389300" cy="25"/>
            </a:xfrm>
            <a:custGeom>
              <a:avLst/>
              <a:gdLst/>
              <a:ahLst/>
              <a:cxnLst/>
              <a:rect l="l" t="t" r="r" b="b"/>
              <a:pathLst>
                <a:path w="175572" h="1" fill="none" extrusionOk="0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26"/>
            <p:cNvSpPr/>
            <p:nvPr/>
          </p:nvSpPr>
          <p:spPr>
            <a:xfrm>
              <a:off x="4123850" y="2880100"/>
              <a:ext cx="4388725" cy="25"/>
            </a:xfrm>
            <a:custGeom>
              <a:avLst/>
              <a:gdLst/>
              <a:ahLst/>
              <a:cxnLst/>
              <a:rect l="l" t="t" r="r" b="b"/>
              <a:pathLst>
                <a:path w="175549" h="1" fill="none" extrusionOk="0">
                  <a:moveTo>
                    <a:pt x="1" y="0"/>
                  </a:moveTo>
                  <a:lnTo>
                    <a:pt x="175549" y="0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26"/>
            <p:cNvSpPr/>
            <p:nvPr/>
          </p:nvSpPr>
          <p:spPr>
            <a:xfrm>
              <a:off x="4123850" y="2769975"/>
              <a:ext cx="2194400" cy="979100"/>
            </a:xfrm>
            <a:custGeom>
              <a:avLst/>
              <a:gdLst/>
              <a:ahLst/>
              <a:cxnLst/>
              <a:rect l="l" t="t" r="r" b="b"/>
              <a:pathLst>
                <a:path w="87776" h="39164" fill="none" extrusionOk="0">
                  <a:moveTo>
                    <a:pt x="87776" y="1"/>
                  </a:moveTo>
                  <a:lnTo>
                    <a:pt x="1" y="39164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26"/>
            <p:cNvSpPr/>
            <p:nvPr/>
          </p:nvSpPr>
          <p:spPr>
            <a:xfrm>
              <a:off x="4123850" y="2769975"/>
              <a:ext cx="2194400" cy="662050"/>
            </a:xfrm>
            <a:custGeom>
              <a:avLst/>
              <a:gdLst/>
              <a:ahLst/>
              <a:cxnLst/>
              <a:rect l="l" t="t" r="r" b="b"/>
              <a:pathLst>
                <a:path w="87776" h="26482" fill="none" extrusionOk="0">
                  <a:moveTo>
                    <a:pt x="87776" y="1"/>
                  </a:moveTo>
                  <a:lnTo>
                    <a:pt x="1" y="26481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26"/>
            <p:cNvSpPr/>
            <p:nvPr/>
          </p:nvSpPr>
          <p:spPr>
            <a:xfrm>
              <a:off x="4123850" y="2769975"/>
              <a:ext cx="2194400" cy="407100"/>
            </a:xfrm>
            <a:custGeom>
              <a:avLst/>
              <a:gdLst/>
              <a:ahLst/>
              <a:cxnLst/>
              <a:rect l="l" t="t" r="r" b="b"/>
              <a:pathLst>
                <a:path w="87776" h="16284" fill="none" extrusionOk="0">
                  <a:moveTo>
                    <a:pt x="87776" y="1"/>
                  </a:moveTo>
                  <a:lnTo>
                    <a:pt x="1" y="16284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26"/>
            <p:cNvSpPr/>
            <p:nvPr/>
          </p:nvSpPr>
          <p:spPr>
            <a:xfrm>
              <a:off x="4123850" y="2769975"/>
              <a:ext cx="2194400" cy="206525"/>
            </a:xfrm>
            <a:custGeom>
              <a:avLst/>
              <a:gdLst/>
              <a:ahLst/>
              <a:cxnLst/>
              <a:rect l="l" t="t" r="r" b="b"/>
              <a:pathLst>
                <a:path w="87776" h="8261" fill="none" extrusionOk="0">
                  <a:moveTo>
                    <a:pt x="87776" y="1"/>
                  </a:moveTo>
                  <a:lnTo>
                    <a:pt x="1" y="8260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26"/>
            <p:cNvSpPr/>
            <p:nvPr/>
          </p:nvSpPr>
          <p:spPr>
            <a:xfrm>
              <a:off x="4123850" y="2769975"/>
              <a:ext cx="2194400" cy="25"/>
            </a:xfrm>
            <a:custGeom>
              <a:avLst/>
              <a:gdLst/>
              <a:ahLst/>
              <a:cxnLst/>
              <a:rect l="l" t="t" r="r" b="b"/>
              <a:pathLst>
                <a:path w="87776" h="1" fill="none" extrusionOk="0">
                  <a:moveTo>
                    <a:pt x="87776" y="1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26"/>
            <p:cNvSpPr/>
            <p:nvPr/>
          </p:nvSpPr>
          <p:spPr>
            <a:xfrm>
              <a:off x="6318700" y="2769975"/>
              <a:ext cx="2194450" cy="979100"/>
            </a:xfrm>
            <a:custGeom>
              <a:avLst/>
              <a:gdLst/>
              <a:ahLst/>
              <a:cxnLst/>
              <a:rect l="l" t="t" r="r" b="b"/>
              <a:pathLst>
                <a:path w="87778" h="39164" fill="none" extrusionOk="0">
                  <a:moveTo>
                    <a:pt x="1" y="1"/>
                  </a:moveTo>
                  <a:lnTo>
                    <a:pt x="87777" y="39164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26"/>
            <p:cNvSpPr/>
            <p:nvPr/>
          </p:nvSpPr>
          <p:spPr>
            <a:xfrm>
              <a:off x="6318700" y="2769975"/>
              <a:ext cx="2194450" cy="662050"/>
            </a:xfrm>
            <a:custGeom>
              <a:avLst/>
              <a:gdLst/>
              <a:ahLst/>
              <a:cxnLst/>
              <a:rect l="l" t="t" r="r" b="b"/>
              <a:pathLst>
                <a:path w="87778" h="26482" fill="none" extrusionOk="0">
                  <a:moveTo>
                    <a:pt x="1" y="1"/>
                  </a:moveTo>
                  <a:lnTo>
                    <a:pt x="87777" y="26481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26"/>
            <p:cNvSpPr/>
            <p:nvPr/>
          </p:nvSpPr>
          <p:spPr>
            <a:xfrm>
              <a:off x="6318700" y="2769975"/>
              <a:ext cx="2194450" cy="407100"/>
            </a:xfrm>
            <a:custGeom>
              <a:avLst/>
              <a:gdLst/>
              <a:ahLst/>
              <a:cxnLst/>
              <a:rect l="l" t="t" r="r" b="b"/>
              <a:pathLst>
                <a:path w="87778" h="16284" fill="none" extrusionOk="0">
                  <a:moveTo>
                    <a:pt x="1" y="1"/>
                  </a:moveTo>
                  <a:lnTo>
                    <a:pt x="87777" y="16284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26"/>
            <p:cNvSpPr/>
            <p:nvPr/>
          </p:nvSpPr>
          <p:spPr>
            <a:xfrm>
              <a:off x="6318700" y="2769975"/>
              <a:ext cx="2194450" cy="206525"/>
            </a:xfrm>
            <a:custGeom>
              <a:avLst/>
              <a:gdLst/>
              <a:ahLst/>
              <a:cxnLst/>
              <a:rect l="l" t="t" r="r" b="b"/>
              <a:pathLst>
                <a:path w="87778" h="8261" fill="none" extrusionOk="0">
                  <a:moveTo>
                    <a:pt x="1" y="1"/>
                  </a:moveTo>
                  <a:lnTo>
                    <a:pt x="87777" y="8260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26"/>
            <p:cNvSpPr/>
            <p:nvPr/>
          </p:nvSpPr>
          <p:spPr>
            <a:xfrm>
              <a:off x="6318700" y="2769975"/>
              <a:ext cx="2194450" cy="25"/>
            </a:xfrm>
            <a:custGeom>
              <a:avLst/>
              <a:gdLst/>
              <a:ahLst/>
              <a:cxnLst/>
              <a:rect l="l" t="t" r="r" b="b"/>
              <a:pathLst>
                <a:path w="87778" h="1" fill="none" extrusionOk="0">
                  <a:moveTo>
                    <a:pt x="1" y="1"/>
                  </a:moveTo>
                  <a:lnTo>
                    <a:pt x="87777" y="1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3" name="Google Shape;1153;p26"/>
          <p:cNvGrpSpPr/>
          <p:nvPr/>
        </p:nvGrpSpPr>
        <p:grpSpPr>
          <a:xfrm rot="10800000" flipH="1">
            <a:off x="371330" y="540079"/>
            <a:ext cx="8400431" cy="1003659"/>
            <a:chOff x="4122825" y="2769975"/>
            <a:chExt cx="4390775" cy="1934950"/>
          </a:xfrm>
        </p:grpSpPr>
        <p:sp>
          <p:nvSpPr>
            <p:cNvPr id="1154" name="Google Shape;1154;p26"/>
            <p:cNvSpPr/>
            <p:nvPr/>
          </p:nvSpPr>
          <p:spPr>
            <a:xfrm>
              <a:off x="4122825" y="2769975"/>
              <a:ext cx="4390775" cy="1399600"/>
            </a:xfrm>
            <a:custGeom>
              <a:avLst/>
              <a:gdLst/>
              <a:ahLst/>
              <a:cxnLst/>
              <a:rect l="l" t="t" r="r" b="b"/>
              <a:pathLst>
                <a:path w="175631" h="55984" fill="none" extrusionOk="0">
                  <a:moveTo>
                    <a:pt x="175486" y="55983"/>
                  </a:moveTo>
                  <a:cubicBezTo>
                    <a:pt x="175594" y="55983"/>
                    <a:pt x="175630" y="55808"/>
                    <a:pt x="175534" y="55748"/>
                  </a:cubicBezTo>
                  <a:lnTo>
                    <a:pt x="87817" y="1"/>
                  </a:lnTo>
                  <a:lnTo>
                    <a:pt x="97" y="55748"/>
                  </a:lnTo>
                  <a:cubicBezTo>
                    <a:pt x="1" y="55810"/>
                    <a:pt x="37" y="55983"/>
                    <a:pt x="146" y="55983"/>
                  </a:cubicBez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26"/>
            <p:cNvSpPr/>
            <p:nvPr/>
          </p:nvSpPr>
          <p:spPr>
            <a:xfrm>
              <a:off x="5419875" y="2769975"/>
              <a:ext cx="898375" cy="1934950"/>
            </a:xfrm>
            <a:custGeom>
              <a:avLst/>
              <a:gdLst/>
              <a:ahLst/>
              <a:cxnLst/>
              <a:rect l="l" t="t" r="r" b="b"/>
              <a:pathLst>
                <a:path w="35935" h="77398" fill="none" extrusionOk="0">
                  <a:moveTo>
                    <a:pt x="35935" y="1"/>
                  </a:moveTo>
                  <a:lnTo>
                    <a:pt x="0" y="77398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26"/>
            <p:cNvSpPr/>
            <p:nvPr/>
          </p:nvSpPr>
          <p:spPr>
            <a:xfrm>
              <a:off x="4355900" y="2769975"/>
              <a:ext cx="1962350" cy="1934950"/>
            </a:xfrm>
            <a:custGeom>
              <a:avLst/>
              <a:gdLst/>
              <a:ahLst/>
              <a:cxnLst/>
              <a:rect l="l" t="t" r="r" b="b"/>
              <a:pathLst>
                <a:path w="78494" h="77398" fill="none" extrusionOk="0">
                  <a:moveTo>
                    <a:pt x="0" y="77398"/>
                  </a:moveTo>
                  <a:lnTo>
                    <a:pt x="78494" y="1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26"/>
            <p:cNvSpPr/>
            <p:nvPr/>
          </p:nvSpPr>
          <p:spPr>
            <a:xfrm>
              <a:off x="6318225" y="2769975"/>
              <a:ext cx="898350" cy="1934950"/>
            </a:xfrm>
            <a:custGeom>
              <a:avLst/>
              <a:gdLst/>
              <a:ahLst/>
              <a:cxnLst/>
              <a:rect l="l" t="t" r="r" b="b"/>
              <a:pathLst>
                <a:path w="35934" h="77398" fill="none" extrusionOk="0">
                  <a:moveTo>
                    <a:pt x="1" y="1"/>
                  </a:moveTo>
                  <a:lnTo>
                    <a:pt x="35934" y="77398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26"/>
            <p:cNvSpPr/>
            <p:nvPr/>
          </p:nvSpPr>
          <p:spPr>
            <a:xfrm>
              <a:off x="6318225" y="2769975"/>
              <a:ext cx="1962350" cy="1934950"/>
            </a:xfrm>
            <a:custGeom>
              <a:avLst/>
              <a:gdLst/>
              <a:ahLst/>
              <a:cxnLst/>
              <a:rect l="l" t="t" r="r" b="b"/>
              <a:pathLst>
                <a:path w="78494" h="77398" fill="none" extrusionOk="0">
                  <a:moveTo>
                    <a:pt x="78493" y="77398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26"/>
            <p:cNvSpPr/>
            <p:nvPr/>
          </p:nvSpPr>
          <p:spPr>
            <a:xfrm>
              <a:off x="4123850" y="3851100"/>
              <a:ext cx="4389300" cy="25"/>
            </a:xfrm>
            <a:custGeom>
              <a:avLst/>
              <a:gdLst/>
              <a:ahLst/>
              <a:cxnLst/>
              <a:rect l="l" t="t" r="r" b="b"/>
              <a:pathLst>
                <a:path w="175572" h="1" fill="none" extrusionOk="0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26"/>
            <p:cNvSpPr/>
            <p:nvPr/>
          </p:nvSpPr>
          <p:spPr>
            <a:xfrm>
              <a:off x="4123850" y="4346500"/>
              <a:ext cx="4389300" cy="25"/>
            </a:xfrm>
            <a:custGeom>
              <a:avLst/>
              <a:gdLst/>
              <a:ahLst/>
              <a:cxnLst/>
              <a:rect l="l" t="t" r="r" b="b"/>
              <a:pathLst>
                <a:path w="175572" h="1" fill="none" extrusionOk="0">
                  <a:moveTo>
                    <a:pt x="1" y="1"/>
                  </a:moveTo>
                  <a:lnTo>
                    <a:pt x="175571" y="1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26"/>
            <p:cNvSpPr/>
            <p:nvPr/>
          </p:nvSpPr>
          <p:spPr>
            <a:xfrm>
              <a:off x="4123850" y="3557300"/>
              <a:ext cx="4388725" cy="25"/>
            </a:xfrm>
            <a:custGeom>
              <a:avLst/>
              <a:gdLst/>
              <a:ahLst/>
              <a:cxnLst/>
              <a:rect l="l" t="t" r="r" b="b"/>
              <a:pathLst>
                <a:path w="175549" h="1" fill="none" extrusionOk="0">
                  <a:moveTo>
                    <a:pt x="1" y="0"/>
                  </a:moveTo>
                  <a:lnTo>
                    <a:pt x="175549" y="0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26"/>
            <p:cNvSpPr/>
            <p:nvPr/>
          </p:nvSpPr>
          <p:spPr>
            <a:xfrm>
              <a:off x="4123850" y="3353425"/>
              <a:ext cx="4389300" cy="25"/>
            </a:xfrm>
            <a:custGeom>
              <a:avLst/>
              <a:gdLst/>
              <a:ahLst/>
              <a:cxnLst/>
              <a:rect l="l" t="t" r="r" b="b"/>
              <a:pathLst>
                <a:path w="175572" h="1" fill="none" extrusionOk="0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26"/>
            <p:cNvSpPr/>
            <p:nvPr/>
          </p:nvSpPr>
          <p:spPr>
            <a:xfrm>
              <a:off x="4123850" y="3194925"/>
              <a:ext cx="4389300" cy="25"/>
            </a:xfrm>
            <a:custGeom>
              <a:avLst/>
              <a:gdLst/>
              <a:ahLst/>
              <a:cxnLst/>
              <a:rect l="l" t="t" r="r" b="b"/>
              <a:pathLst>
                <a:path w="175572" h="1" fill="none" extrusionOk="0">
                  <a:moveTo>
                    <a:pt x="1" y="1"/>
                  </a:moveTo>
                  <a:lnTo>
                    <a:pt x="175571" y="1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26"/>
            <p:cNvSpPr/>
            <p:nvPr/>
          </p:nvSpPr>
          <p:spPr>
            <a:xfrm>
              <a:off x="4123850" y="3079875"/>
              <a:ext cx="4388725" cy="25"/>
            </a:xfrm>
            <a:custGeom>
              <a:avLst/>
              <a:gdLst/>
              <a:ahLst/>
              <a:cxnLst/>
              <a:rect l="l" t="t" r="r" b="b"/>
              <a:pathLst>
                <a:path w="175549" h="1" fill="none" extrusionOk="0">
                  <a:moveTo>
                    <a:pt x="1" y="1"/>
                  </a:moveTo>
                  <a:lnTo>
                    <a:pt x="175549" y="1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26"/>
            <p:cNvSpPr/>
            <p:nvPr/>
          </p:nvSpPr>
          <p:spPr>
            <a:xfrm>
              <a:off x="4123850" y="2976475"/>
              <a:ext cx="4389300" cy="25"/>
            </a:xfrm>
            <a:custGeom>
              <a:avLst/>
              <a:gdLst/>
              <a:ahLst/>
              <a:cxnLst/>
              <a:rect l="l" t="t" r="r" b="b"/>
              <a:pathLst>
                <a:path w="175572" h="1" fill="none" extrusionOk="0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26"/>
            <p:cNvSpPr/>
            <p:nvPr/>
          </p:nvSpPr>
          <p:spPr>
            <a:xfrm>
              <a:off x="4123850" y="2880100"/>
              <a:ext cx="4388725" cy="25"/>
            </a:xfrm>
            <a:custGeom>
              <a:avLst/>
              <a:gdLst/>
              <a:ahLst/>
              <a:cxnLst/>
              <a:rect l="l" t="t" r="r" b="b"/>
              <a:pathLst>
                <a:path w="175549" h="1" fill="none" extrusionOk="0">
                  <a:moveTo>
                    <a:pt x="1" y="0"/>
                  </a:moveTo>
                  <a:lnTo>
                    <a:pt x="175549" y="0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26"/>
            <p:cNvSpPr/>
            <p:nvPr/>
          </p:nvSpPr>
          <p:spPr>
            <a:xfrm>
              <a:off x="4123850" y="2769975"/>
              <a:ext cx="2194400" cy="979100"/>
            </a:xfrm>
            <a:custGeom>
              <a:avLst/>
              <a:gdLst/>
              <a:ahLst/>
              <a:cxnLst/>
              <a:rect l="l" t="t" r="r" b="b"/>
              <a:pathLst>
                <a:path w="87776" h="39164" fill="none" extrusionOk="0">
                  <a:moveTo>
                    <a:pt x="87776" y="1"/>
                  </a:moveTo>
                  <a:lnTo>
                    <a:pt x="1" y="39164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26"/>
            <p:cNvSpPr/>
            <p:nvPr/>
          </p:nvSpPr>
          <p:spPr>
            <a:xfrm>
              <a:off x="4123850" y="2769975"/>
              <a:ext cx="2194400" cy="662050"/>
            </a:xfrm>
            <a:custGeom>
              <a:avLst/>
              <a:gdLst/>
              <a:ahLst/>
              <a:cxnLst/>
              <a:rect l="l" t="t" r="r" b="b"/>
              <a:pathLst>
                <a:path w="87776" h="26482" fill="none" extrusionOk="0">
                  <a:moveTo>
                    <a:pt x="87776" y="1"/>
                  </a:moveTo>
                  <a:lnTo>
                    <a:pt x="1" y="26481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26"/>
            <p:cNvSpPr/>
            <p:nvPr/>
          </p:nvSpPr>
          <p:spPr>
            <a:xfrm>
              <a:off x="4123850" y="2769975"/>
              <a:ext cx="2194400" cy="407100"/>
            </a:xfrm>
            <a:custGeom>
              <a:avLst/>
              <a:gdLst/>
              <a:ahLst/>
              <a:cxnLst/>
              <a:rect l="l" t="t" r="r" b="b"/>
              <a:pathLst>
                <a:path w="87776" h="16284" fill="none" extrusionOk="0">
                  <a:moveTo>
                    <a:pt x="87776" y="1"/>
                  </a:moveTo>
                  <a:lnTo>
                    <a:pt x="1" y="16284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26"/>
            <p:cNvSpPr/>
            <p:nvPr/>
          </p:nvSpPr>
          <p:spPr>
            <a:xfrm>
              <a:off x="4123850" y="2769975"/>
              <a:ext cx="2194400" cy="206525"/>
            </a:xfrm>
            <a:custGeom>
              <a:avLst/>
              <a:gdLst/>
              <a:ahLst/>
              <a:cxnLst/>
              <a:rect l="l" t="t" r="r" b="b"/>
              <a:pathLst>
                <a:path w="87776" h="8261" fill="none" extrusionOk="0">
                  <a:moveTo>
                    <a:pt x="87776" y="1"/>
                  </a:moveTo>
                  <a:lnTo>
                    <a:pt x="1" y="8260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26"/>
            <p:cNvSpPr/>
            <p:nvPr/>
          </p:nvSpPr>
          <p:spPr>
            <a:xfrm>
              <a:off x="4123850" y="2769975"/>
              <a:ext cx="2194400" cy="25"/>
            </a:xfrm>
            <a:custGeom>
              <a:avLst/>
              <a:gdLst/>
              <a:ahLst/>
              <a:cxnLst/>
              <a:rect l="l" t="t" r="r" b="b"/>
              <a:pathLst>
                <a:path w="87776" h="1" fill="none" extrusionOk="0">
                  <a:moveTo>
                    <a:pt x="87776" y="1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26"/>
            <p:cNvSpPr/>
            <p:nvPr/>
          </p:nvSpPr>
          <p:spPr>
            <a:xfrm>
              <a:off x="6318700" y="2769975"/>
              <a:ext cx="2194450" cy="979100"/>
            </a:xfrm>
            <a:custGeom>
              <a:avLst/>
              <a:gdLst/>
              <a:ahLst/>
              <a:cxnLst/>
              <a:rect l="l" t="t" r="r" b="b"/>
              <a:pathLst>
                <a:path w="87778" h="39164" fill="none" extrusionOk="0">
                  <a:moveTo>
                    <a:pt x="1" y="1"/>
                  </a:moveTo>
                  <a:lnTo>
                    <a:pt x="87777" y="39164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26"/>
            <p:cNvSpPr/>
            <p:nvPr/>
          </p:nvSpPr>
          <p:spPr>
            <a:xfrm>
              <a:off x="6318700" y="2769975"/>
              <a:ext cx="2194450" cy="662050"/>
            </a:xfrm>
            <a:custGeom>
              <a:avLst/>
              <a:gdLst/>
              <a:ahLst/>
              <a:cxnLst/>
              <a:rect l="l" t="t" r="r" b="b"/>
              <a:pathLst>
                <a:path w="87778" h="26482" fill="none" extrusionOk="0">
                  <a:moveTo>
                    <a:pt x="1" y="1"/>
                  </a:moveTo>
                  <a:lnTo>
                    <a:pt x="87777" y="26481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26"/>
            <p:cNvSpPr/>
            <p:nvPr/>
          </p:nvSpPr>
          <p:spPr>
            <a:xfrm>
              <a:off x="6318700" y="2769975"/>
              <a:ext cx="2194450" cy="407100"/>
            </a:xfrm>
            <a:custGeom>
              <a:avLst/>
              <a:gdLst/>
              <a:ahLst/>
              <a:cxnLst/>
              <a:rect l="l" t="t" r="r" b="b"/>
              <a:pathLst>
                <a:path w="87778" h="16284" fill="none" extrusionOk="0">
                  <a:moveTo>
                    <a:pt x="1" y="1"/>
                  </a:moveTo>
                  <a:lnTo>
                    <a:pt x="87777" y="16284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26"/>
            <p:cNvSpPr/>
            <p:nvPr/>
          </p:nvSpPr>
          <p:spPr>
            <a:xfrm>
              <a:off x="6318700" y="2769975"/>
              <a:ext cx="2194450" cy="206525"/>
            </a:xfrm>
            <a:custGeom>
              <a:avLst/>
              <a:gdLst/>
              <a:ahLst/>
              <a:cxnLst/>
              <a:rect l="l" t="t" r="r" b="b"/>
              <a:pathLst>
                <a:path w="87778" h="8261" fill="none" extrusionOk="0">
                  <a:moveTo>
                    <a:pt x="1" y="1"/>
                  </a:moveTo>
                  <a:lnTo>
                    <a:pt x="87777" y="8260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26"/>
            <p:cNvSpPr/>
            <p:nvPr/>
          </p:nvSpPr>
          <p:spPr>
            <a:xfrm>
              <a:off x="6318700" y="2769975"/>
              <a:ext cx="2194450" cy="25"/>
            </a:xfrm>
            <a:custGeom>
              <a:avLst/>
              <a:gdLst/>
              <a:ahLst/>
              <a:cxnLst/>
              <a:rect l="l" t="t" r="r" b="b"/>
              <a:pathLst>
                <a:path w="87778" h="1" fill="none" extrusionOk="0">
                  <a:moveTo>
                    <a:pt x="1" y="1"/>
                  </a:moveTo>
                  <a:lnTo>
                    <a:pt x="87777" y="1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TITLE_ONLY_1">
    <p:spTree>
      <p:nvGrpSpPr>
        <p:cNvPr id="1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8" name="Google Shape;1178;p27"/>
          <p:cNvPicPr preferRelativeResize="0"/>
          <p:nvPr/>
        </p:nvPicPr>
        <p:blipFill>
          <a:blip r:embed="rId2">
            <a:alphaModFix amt="14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79" name="Google Shape;1179;p27"/>
          <p:cNvGrpSpPr/>
          <p:nvPr/>
        </p:nvGrpSpPr>
        <p:grpSpPr>
          <a:xfrm>
            <a:off x="372025" y="321975"/>
            <a:ext cx="8400000" cy="4503300"/>
            <a:chOff x="372025" y="321975"/>
            <a:chExt cx="8400000" cy="4503300"/>
          </a:xfrm>
        </p:grpSpPr>
        <p:grpSp>
          <p:nvGrpSpPr>
            <p:cNvPr id="1180" name="Google Shape;1180;p27"/>
            <p:cNvGrpSpPr/>
            <p:nvPr/>
          </p:nvGrpSpPr>
          <p:grpSpPr>
            <a:xfrm>
              <a:off x="372025" y="321975"/>
              <a:ext cx="8400000" cy="4503300"/>
              <a:chOff x="372025" y="321975"/>
              <a:chExt cx="8400000" cy="4503300"/>
            </a:xfrm>
          </p:grpSpPr>
          <p:sp>
            <p:nvSpPr>
              <p:cNvPr id="1181" name="Google Shape;1181;p27"/>
              <p:cNvSpPr/>
              <p:nvPr/>
            </p:nvSpPr>
            <p:spPr>
              <a:xfrm>
                <a:off x="372375" y="324675"/>
                <a:ext cx="8394900" cy="4500600"/>
              </a:xfrm>
              <a:prstGeom prst="rect">
                <a:avLst/>
              </a:prstGeom>
              <a:solidFill>
                <a:srgbClr val="7C7C7C">
                  <a:alpha val="1421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82" name="Google Shape;1182;p27"/>
              <p:cNvGrpSpPr/>
              <p:nvPr/>
            </p:nvGrpSpPr>
            <p:grpSpPr>
              <a:xfrm>
                <a:off x="372025" y="321975"/>
                <a:ext cx="8400000" cy="4499700"/>
                <a:chOff x="372025" y="321975"/>
                <a:chExt cx="8400000" cy="4499700"/>
              </a:xfrm>
            </p:grpSpPr>
            <p:sp>
              <p:nvSpPr>
                <p:cNvPr id="1183" name="Google Shape;1183;p27"/>
                <p:cNvSpPr/>
                <p:nvPr/>
              </p:nvSpPr>
              <p:spPr>
                <a:xfrm>
                  <a:off x="372025" y="321975"/>
                  <a:ext cx="8400000" cy="44997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4" name="Google Shape;1184;p27"/>
                <p:cNvSpPr/>
                <p:nvPr/>
              </p:nvSpPr>
              <p:spPr>
                <a:xfrm>
                  <a:off x="372025" y="321975"/>
                  <a:ext cx="8400000" cy="2181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5" name="Google Shape;1185;p27"/>
                <p:cNvSpPr/>
                <p:nvPr/>
              </p:nvSpPr>
              <p:spPr>
                <a:xfrm>
                  <a:off x="48645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6" name="Google Shape;1186;p27"/>
                <p:cNvSpPr/>
                <p:nvPr/>
              </p:nvSpPr>
              <p:spPr>
                <a:xfrm>
                  <a:off x="66990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7" name="Google Shape;1187;p27"/>
                <p:cNvSpPr/>
                <p:nvPr/>
              </p:nvSpPr>
              <p:spPr>
                <a:xfrm>
                  <a:off x="85335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8" name="Google Shape;1188;p27"/>
                <p:cNvSpPr/>
                <p:nvPr/>
              </p:nvSpPr>
              <p:spPr>
                <a:xfrm>
                  <a:off x="8537750" y="380900"/>
                  <a:ext cx="100200" cy="1002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1189" name="Google Shape;1189;p27"/>
                <p:cNvCxnSpPr/>
                <p:nvPr/>
              </p:nvCxnSpPr>
              <p:spPr>
                <a:xfrm>
                  <a:off x="7498375" y="431000"/>
                  <a:ext cx="10395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cxnSp>
          <p:nvCxnSpPr>
            <p:cNvPr id="1190" name="Google Shape;1190;p27"/>
            <p:cNvCxnSpPr/>
            <p:nvPr/>
          </p:nvCxnSpPr>
          <p:spPr>
            <a:xfrm>
              <a:off x="372025" y="1104300"/>
              <a:ext cx="8400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4" name="Google Shape;204;p5"/>
          <p:cNvGrpSpPr/>
          <p:nvPr/>
        </p:nvGrpSpPr>
        <p:grpSpPr>
          <a:xfrm rot="-955960">
            <a:off x="6784480" y="1444921"/>
            <a:ext cx="1597432" cy="1754779"/>
            <a:chOff x="453638" y="2044550"/>
            <a:chExt cx="2348725" cy="2580075"/>
          </a:xfrm>
        </p:grpSpPr>
        <p:sp>
          <p:nvSpPr>
            <p:cNvPr id="205" name="Google Shape;205;p5"/>
            <p:cNvSpPr/>
            <p:nvPr/>
          </p:nvSpPr>
          <p:spPr>
            <a:xfrm>
              <a:off x="1978763" y="3581000"/>
              <a:ext cx="283125" cy="611275"/>
            </a:xfrm>
            <a:custGeom>
              <a:avLst/>
              <a:gdLst/>
              <a:ahLst/>
              <a:cxnLst/>
              <a:rect l="l" t="t" r="r" b="b"/>
              <a:pathLst>
                <a:path w="11325" h="24451" extrusionOk="0">
                  <a:moveTo>
                    <a:pt x="4620" y="7798"/>
                  </a:moveTo>
                  <a:cubicBezTo>
                    <a:pt x="5123" y="7798"/>
                    <a:pt x="5687" y="8015"/>
                    <a:pt x="6153" y="8266"/>
                  </a:cubicBezTo>
                  <a:cubicBezTo>
                    <a:pt x="5847" y="8678"/>
                    <a:pt x="5390" y="8964"/>
                    <a:pt x="4751" y="9018"/>
                  </a:cubicBezTo>
                  <a:cubicBezTo>
                    <a:pt x="4706" y="9022"/>
                    <a:pt x="4660" y="9024"/>
                    <a:pt x="4612" y="9024"/>
                  </a:cubicBezTo>
                  <a:cubicBezTo>
                    <a:pt x="4337" y="9024"/>
                    <a:pt x="4029" y="8959"/>
                    <a:pt x="3822" y="8782"/>
                  </a:cubicBezTo>
                  <a:cubicBezTo>
                    <a:pt x="3109" y="8167"/>
                    <a:pt x="3845" y="7881"/>
                    <a:pt x="4430" y="7809"/>
                  </a:cubicBezTo>
                  <a:cubicBezTo>
                    <a:pt x="4492" y="7802"/>
                    <a:pt x="4556" y="7798"/>
                    <a:pt x="4620" y="7798"/>
                  </a:cubicBezTo>
                  <a:close/>
                  <a:moveTo>
                    <a:pt x="4221" y="14526"/>
                  </a:moveTo>
                  <a:cubicBezTo>
                    <a:pt x="4746" y="14526"/>
                    <a:pt x="5582" y="14873"/>
                    <a:pt x="5781" y="15026"/>
                  </a:cubicBezTo>
                  <a:cubicBezTo>
                    <a:pt x="5940" y="15149"/>
                    <a:pt x="6078" y="15280"/>
                    <a:pt x="6206" y="15417"/>
                  </a:cubicBezTo>
                  <a:cubicBezTo>
                    <a:pt x="6103" y="15457"/>
                    <a:pt x="5995" y="15494"/>
                    <a:pt x="5888" y="15523"/>
                  </a:cubicBezTo>
                  <a:cubicBezTo>
                    <a:pt x="5699" y="15574"/>
                    <a:pt x="5390" y="15620"/>
                    <a:pt x="5068" y="15620"/>
                  </a:cubicBezTo>
                  <a:cubicBezTo>
                    <a:pt x="4557" y="15620"/>
                    <a:pt x="4010" y="15504"/>
                    <a:pt x="3850" y="15106"/>
                  </a:cubicBezTo>
                  <a:cubicBezTo>
                    <a:pt x="3673" y="14671"/>
                    <a:pt x="3882" y="14526"/>
                    <a:pt x="4221" y="14526"/>
                  </a:cubicBezTo>
                  <a:close/>
                  <a:moveTo>
                    <a:pt x="2870" y="1"/>
                  </a:moveTo>
                  <a:cubicBezTo>
                    <a:pt x="2142" y="1"/>
                    <a:pt x="1664" y="1030"/>
                    <a:pt x="2399" y="1474"/>
                  </a:cubicBezTo>
                  <a:cubicBezTo>
                    <a:pt x="3951" y="2412"/>
                    <a:pt x="5519" y="3160"/>
                    <a:pt x="6319" y="4907"/>
                  </a:cubicBezTo>
                  <a:cubicBezTo>
                    <a:pt x="6480" y="5264"/>
                    <a:pt x="6592" y="5688"/>
                    <a:pt x="6635" y="6127"/>
                  </a:cubicBezTo>
                  <a:cubicBezTo>
                    <a:pt x="5870" y="5780"/>
                    <a:pt x="5037" y="5554"/>
                    <a:pt x="4232" y="5554"/>
                  </a:cubicBezTo>
                  <a:cubicBezTo>
                    <a:pt x="3410" y="5554"/>
                    <a:pt x="2618" y="5789"/>
                    <a:pt x="1957" y="6370"/>
                  </a:cubicBezTo>
                  <a:cubicBezTo>
                    <a:pt x="0" y="8090"/>
                    <a:pt x="1566" y="10974"/>
                    <a:pt x="3791" y="11378"/>
                  </a:cubicBezTo>
                  <a:cubicBezTo>
                    <a:pt x="4038" y="11423"/>
                    <a:pt x="4280" y="11444"/>
                    <a:pt x="4518" y="11444"/>
                  </a:cubicBezTo>
                  <a:cubicBezTo>
                    <a:pt x="5857" y="11444"/>
                    <a:pt x="7026" y="10765"/>
                    <a:pt x="7821" y="9755"/>
                  </a:cubicBezTo>
                  <a:cubicBezTo>
                    <a:pt x="8391" y="10576"/>
                    <a:pt x="8703" y="11574"/>
                    <a:pt x="8550" y="12560"/>
                  </a:cubicBezTo>
                  <a:cubicBezTo>
                    <a:pt x="8463" y="13118"/>
                    <a:pt x="8227" y="13653"/>
                    <a:pt x="7887" y="14116"/>
                  </a:cubicBezTo>
                  <a:cubicBezTo>
                    <a:pt x="7701" y="13895"/>
                    <a:pt x="7497" y="13684"/>
                    <a:pt x="7276" y="13491"/>
                  </a:cubicBezTo>
                  <a:cubicBezTo>
                    <a:pt x="6494" y="12814"/>
                    <a:pt x="5290" y="12349"/>
                    <a:pt x="4163" y="12349"/>
                  </a:cubicBezTo>
                  <a:cubicBezTo>
                    <a:pt x="3015" y="12349"/>
                    <a:pt x="1946" y="12831"/>
                    <a:pt x="1483" y="14061"/>
                  </a:cubicBezTo>
                  <a:cubicBezTo>
                    <a:pt x="596" y="16417"/>
                    <a:pt x="3208" y="18025"/>
                    <a:pt x="5249" y="18025"/>
                  </a:cubicBezTo>
                  <a:cubicBezTo>
                    <a:pt x="5344" y="18025"/>
                    <a:pt x="5438" y="18022"/>
                    <a:pt x="5530" y="18015"/>
                  </a:cubicBezTo>
                  <a:cubicBezTo>
                    <a:pt x="6045" y="17975"/>
                    <a:pt x="6546" y="17853"/>
                    <a:pt x="7025" y="17671"/>
                  </a:cubicBezTo>
                  <a:lnTo>
                    <a:pt x="7025" y="17671"/>
                  </a:lnTo>
                  <a:cubicBezTo>
                    <a:pt x="6973" y="19759"/>
                    <a:pt x="5167" y="21951"/>
                    <a:pt x="3004" y="21951"/>
                  </a:cubicBezTo>
                  <a:cubicBezTo>
                    <a:pt x="2978" y="21951"/>
                    <a:pt x="2953" y="21951"/>
                    <a:pt x="2927" y="21950"/>
                  </a:cubicBezTo>
                  <a:cubicBezTo>
                    <a:pt x="2913" y="21950"/>
                    <a:pt x="2900" y="21950"/>
                    <a:pt x="2887" y="21950"/>
                  </a:cubicBezTo>
                  <a:cubicBezTo>
                    <a:pt x="1229" y="21950"/>
                    <a:pt x="1313" y="24450"/>
                    <a:pt x="2857" y="24450"/>
                  </a:cubicBezTo>
                  <a:cubicBezTo>
                    <a:pt x="2944" y="24450"/>
                    <a:pt x="3037" y="24442"/>
                    <a:pt x="3134" y="24425"/>
                  </a:cubicBezTo>
                  <a:cubicBezTo>
                    <a:pt x="5652" y="23983"/>
                    <a:pt x="7957" y="22485"/>
                    <a:pt x="8885" y="20019"/>
                  </a:cubicBezTo>
                  <a:cubicBezTo>
                    <a:pt x="9323" y="18849"/>
                    <a:pt x="9364" y="17565"/>
                    <a:pt x="9047" y="16378"/>
                  </a:cubicBezTo>
                  <a:cubicBezTo>
                    <a:pt x="9766" y="15686"/>
                    <a:pt x="10320" y="14826"/>
                    <a:pt x="10615" y="13880"/>
                  </a:cubicBezTo>
                  <a:cubicBezTo>
                    <a:pt x="11324" y="11620"/>
                    <a:pt x="10460" y="9203"/>
                    <a:pt x="8809" y="7595"/>
                  </a:cubicBezTo>
                  <a:cubicBezTo>
                    <a:pt x="8889" y="7183"/>
                    <a:pt x="8919" y="6761"/>
                    <a:pt x="8892" y="6339"/>
                  </a:cubicBezTo>
                  <a:cubicBezTo>
                    <a:pt x="8678" y="3255"/>
                    <a:pt x="5931" y="846"/>
                    <a:pt x="3094" y="33"/>
                  </a:cubicBezTo>
                  <a:cubicBezTo>
                    <a:pt x="3018" y="11"/>
                    <a:pt x="2943" y="1"/>
                    <a:pt x="287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5"/>
            <p:cNvSpPr/>
            <p:nvPr/>
          </p:nvSpPr>
          <p:spPr>
            <a:xfrm>
              <a:off x="670463" y="2129550"/>
              <a:ext cx="1719150" cy="2495075"/>
            </a:xfrm>
            <a:custGeom>
              <a:avLst/>
              <a:gdLst/>
              <a:ahLst/>
              <a:cxnLst/>
              <a:rect l="l" t="t" r="r" b="b"/>
              <a:pathLst>
                <a:path w="68766" h="99803" extrusionOk="0">
                  <a:moveTo>
                    <a:pt x="36466" y="1"/>
                  </a:moveTo>
                  <a:cubicBezTo>
                    <a:pt x="7531" y="1"/>
                    <a:pt x="1" y="73197"/>
                    <a:pt x="1" y="73197"/>
                  </a:cubicBezTo>
                  <a:cubicBezTo>
                    <a:pt x="1" y="73197"/>
                    <a:pt x="4559" y="76362"/>
                    <a:pt x="8865" y="76362"/>
                  </a:cubicBezTo>
                  <a:cubicBezTo>
                    <a:pt x="9110" y="76362"/>
                    <a:pt x="9354" y="76352"/>
                    <a:pt x="9597" y="76330"/>
                  </a:cubicBezTo>
                  <a:lnTo>
                    <a:pt x="21673" y="70904"/>
                  </a:lnTo>
                  <a:lnTo>
                    <a:pt x="19798" y="86218"/>
                  </a:lnTo>
                  <a:lnTo>
                    <a:pt x="9997" y="95196"/>
                  </a:lnTo>
                  <a:lnTo>
                    <a:pt x="24106" y="99802"/>
                  </a:lnTo>
                  <a:lnTo>
                    <a:pt x="57247" y="84702"/>
                  </a:lnTo>
                  <a:lnTo>
                    <a:pt x="51006" y="62365"/>
                  </a:lnTo>
                  <a:cubicBezTo>
                    <a:pt x="51006" y="62365"/>
                    <a:pt x="68766" y="50051"/>
                    <a:pt x="67085" y="36075"/>
                  </a:cubicBezTo>
                  <a:cubicBezTo>
                    <a:pt x="65403" y="22096"/>
                    <a:pt x="66297" y="842"/>
                    <a:pt x="36958" y="8"/>
                  </a:cubicBezTo>
                  <a:cubicBezTo>
                    <a:pt x="36794" y="3"/>
                    <a:pt x="36630" y="1"/>
                    <a:pt x="364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5"/>
            <p:cNvSpPr/>
            <p:nvPr/>
          </p:nvSpPr>
          <p:spPr>
            <a:xfrm>
              <a:off x="453638" y="2044550"/>
              <a:ext cx="1577950" cy="1992025"/>
            </a:xfrm>
            <a:custGeom>
              <a:avLst/>
              <a:gdLst/>
              <a:ahLst/>
              <a:cxnLst/>
              <a:rect l="l" t="t" r="r" b="b"/>
              <a:pathLst>
                <a:path w="63118" h="79681" extrusionOk="0">
                  <a:moveTo>
                    <a:pt x="42118" y="1"/>
                  </a:moveTo>
                  <a:cubicBezTo>
                    <a:pt x="39354" y="1"/>
                    <a:pt x="36399" y="187"/>
                    <a:pt x="33887" y="774"/>
                  </a:cubicBezTo>
                  <a:cubicBezTo>
                    <a:pt x="33194" y="934"/>
                    <a:pt x="32536" y="1126"/>
                    <a:pt x="31925" y="1351"/>
                  </a:cubicBezTo>
                  <a:cubicBezTo>
                    <a:pt x="22883" y="4698"/>
                    <a:pt x="15181" y="11540"/>
                    <a:pt x="10792" y="20129"/>
                  </a:cubicBezTo>
                  <a:cubicBezTo>
                    <a:pt x="9459" y="22741"/>
                    <a:pt x="10412" y="29688"/>
                    <a:pt x="10930" y="32574"/>
                  </a:cubicBezTo>
                  <a:cubicBezTo>
                    <a:pt x="7807" y="37053"/>
                    <a:pt x="4848" y="38297"/>
                    <a:pt x="1724" y="42776"/>
                  </a:cubicBezTo>
                  <a:cubicBezTo>
                    <a:pt x="884" y="43981"/>
                    <a:pt x="0" y="45379"/>
                    <a:pt x="328" y="46814"/>
                  </a:cubicBezTo>
                  <a:cubicBezTo>
                    <a:pt x="470" y="47445"/>
                    <a:pt x="834" y="47997"/>
                    <a:pt x="1211" y="48523"/>
                  </a:cubicBezTo>
                  <a:cubicBezTo>
                    <a:pt x="2381" y="50178"/>
                    <a:pt x="3694" y="51735"/>
                    <a:pt x="5123" y="53173"/>
                  </a:cubicBezTo>
                  <a:cubicBezTo>
                    <a:pt x="4926" y="56839"/>
                    <a:pt x="4767" y="60616"/>
                    <a:pt x="4608" y="64392"/>
                  </a:cubicBezTo>
                  <a:cubicBezTo>
                    <a:pt x="4438" y="68412"/>
                    <a:pt x="4273" y="72437"/>
                    <a:pt x="4060" y="76343"/>
                  </a:cubicBezTo>
                  <a:cubicBezTo>
                    <a:pt x="6000" y="78178"/>
                    <a:pt x="8465" y="79460"/>
                    <a:pt x="11126" y="79680"/>
                  </a:cubicBezTo>
                  <a:cubicBezTo>
                    <a:pt x="16334" y="71166"/>
                    <a:pt x="24578" y="63498"/>
                    <a:pt x="32922" y="58025"/>
                  </a:cubicBezTo>
                  <a:cubicBezTo>
                    <a:pt x="36931" y="59225"/>
                    <a:pt x="42355" y="59846"/>
                    <a:pt x="46541" y="59889"/>
                  </a:cubicBezTo>
                  <a:cubicBezTo>
                    <a:pt x="46619" y="59890"/>
                    <a:pt x="46697" y="59890"/>
                    <a:pt x="46775" y="59890"/>
                  </a:cubicBezTo>
                  <a:cubicBezTo>
                    <a:pt x="50886" y="59890"/>
                    <a:pt x="55110" y="58775"/>
                    <a:pt x="58217" y="56087"/>
                  </a:cubicBezTo>
                  <a:cubicBezTo>
                    <a:pt x="61378" y="53346"/>
                    <a:pt x="63118" y="48789"/>
                    <a:pt x="61843" y="44804"/>
                  </a:cubicBezTo>
                  <a:cubicBezTo>
                    <a:pt x="61288" y="43077"/>
                    <a:pt x="60223" y="41550"/>
                    <a:pt x="58985" y="40221"/>
                  </a:cubicBezTo>
                  <a:cubicBezTo>
                    <a:pt x="56934" y="38018"/>
                    <a:pt x="54373" y="36294"/>
                    <a:pt x="51561" y="35222"/>
                  </a:cubicBezTo>
                  <a:cubicBezTo>
                    <a:pt x="53937" y="33722"/>
                    <a:pt x="56233" y="31321"/>
                    <a:pt x="58609" y="29816"/>
                  </a:cubicBezTo>
                  <a:cubicBezTo>
                    <a:pt x="57339" y="19359"/>
                    <a:pt x="53034" y="8334"/>
                    <a:pt x="46414" y="135"/>
                  </a:cubicBezTo>
                  <a:cubicBezTo>
                    <a:pt x="45111" y="57"/>
                    <a:pt x="43644" y="1"/>
                    <a:pt x="4211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5"/>
            <p:cNvSpPr/>
            <p:nvPr/>
          </p:nvSpPr>
          <p:spPr>
            <a:xfrm>
              <a:off x="1814813" y="2092400"/>
              <a:ext cx="594475" cy="1037250"/>
            </a:xfrm>
            <a:custGeom>
              <a:avLst/>
              <a:gdLst/>
              <a:ahLst/>
              <a:cxnLst/>
              <a:rect l="l" t="t" r="r" b="b"/>
              <a:pathLst>
                <a:path w="23779" h="41490" extrusionOk="0">
                  <a:moveTo>
                    <a:pt x="1" y="0"/>
                  </a:moveTo>
                  <a:cubicBezTo>
                    <a:pt x="1" y="0"/>
                    <a:pt x="6661" y="6860"/>
                    <a:pt x="8559" y="17784"/>
                  </a:cubicBezTo>
                  <a:cubicBezTo>
                    <a:pt x="10456" y="28709"/>
                    <a:pt x="9818" y="31622"/>
                    <a:pt x="9818" y="31622"/>
                  </a:cubicBezTo>
                  <a:lnTo>
                    <a:pt x="23305" y="41490"/>
                  </a:lnTo>
                  <a:cubicBezTo>
                    <a:pt x="23305" y="41490"/>
                    <a:pt x="23779" y="19471"/>
                    <a:pt x="20840" y="15078"/>
                  </a:cubicBezTo>
                  <a:cubicBezTo>
                    <a:pt x="17902" y="10686"/>
                    <a:pt x="14337" y="3432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5"/>
            <p:cNvSpPr/>
            <p:nvPr/>
          </p:nvSpPr>
          <p:spPr>
            <a:xfrm>
              <a:off x="1667188" y="3815950"/>
              <a:ext cx="166000" cy="201525"/>
            </a:xfrm>
            <a:custGeom>
              <a:avLst/>
              <a:gdLst/>
              <a:ahLst/>
              <a:cxnLst/>
              <a:rect l="l" t="t" r="r" b="b"/>
              <a:pathLst>
                <a:path w="6640" h="8061" extrusionOk="0">
                  <a:moveTo>
                    <a:pt x="6639" y="1"/>
                  </a:moveTo>
                  <a:lnTo>
                    <a:pt x="0" y="956"/>
                  </a:lnTo>
                  <a:lnTo>
                    <a:pt x="2487" y="8013"/>
                  </a:lnTo>
                  <a:lnTo>
                    <a:pt x="5177" y="8060"/>
                  </a:lnTo>
                  <a:lnTo>
                    <a:pt x="663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5"/>
            <p:cNvSpPr/>
            <p:nvPr/>
          </p:nvSpPr>
          <p:spPr>
            <a:xfrm>
              <a:off x="1818413" y="3686950"/>
              <a:ext cx="311500" cy="237750"/>
            </a:xfrm>
            <a:custGeom>
              <a:avLst/>
              <a:gdLst/>
              <a:ahLst/>
              <a:cxnLst/>
              <a:rect l="l" t="t" r="r" b="b"/>
              <a:pathLst>
                <a:path w="12460" h="9510" extrusionOk="0">
                  <a:moveTo>
                    <a:pt x="1361" y="1"/>
                  </a:moveTo>
                  <a:lnTo>
                    <a:pt x="1" y="2573"/>
                  </a:lnTo>
                  <a:lnTo>
                    <a:pt x="7388" y="8005"/>
                  </a:lnTo>
                  <a:lnTo>
                    <a:pt x="11997" y="9509"/>
                  </a:lnTo>
                  <a:lnTo>
                    <a:pt x="12459" y="8099"/>
                  </a:lnTo>
                  <a:lnTo>
                    <a:pt x="8895" y="3709"/>
                  </a:lnTo>
                  <a:lnTo>
                    <a:pt x="136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5"/>
            <p:cNvSpPr/>
            <p:nvPr/>
          </p:nvSpPr>
          <p:spPr>
            <a:xfrm>
              <a:off x="1956788" y="3759950"/>
              <a:ext cx="120800" cy="146425"/>
            </a:xfrm>
            <a:custGeom>
              <a:avLst/>
              <a:gdLst/>
              <a:ahLst/>
              <a:cxnLst/>
              <a:rect l="l" t="t" r="r" b="b"/>
              <a:pathLst>
                <a:path w="4832" h="5857" extrusionOk="0">
                  <a:moveTo>
                    <a:pt x="1762" y="0"/>
                  </a:moveTo>
                  <a:lnTo>
                    <a:pt x="1" y="3723"/>
                  </a:lnTo>
                  <a:lnTo>
                    <a:pt x="1853" y="5085"/>
                  </a:lnTo>
                  <a:lnTo>
                    <a:pt x="4216" y="5857"/>
                  </a:lnTo>
                  <a:lnTo>
                    <a:pt x="4832" y="2600"/>
                  </a:lnTo>
                  <a:lnTo>
                    <a:pt x="3360" y="789"/>
                  </a:lnTo>
                  <a:lnTo>
                    <a:pt x="176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5"/>
            <p:cNvSpPr/>
            <p:nvPr/>
          </p:nvSpPr>
          <p:spPr>
            <a:xfrm>
              <a:off x="1043963" y="3656850"/>
              <a:ext cx="485200" cy="846875"/>
            </a:xfrm>
            <a:custGeom>
              <a:avLst/>
              <a:gdLst/>
              <a:ahLst/>
              <a:cxnLst/>
              <a:rect l="l" t="t" r="r" b="b"/>
              <a:pathLst>
                <a:path w="19408" h="33875" extrusionOk="0">
                  <a:moveTo>
                    <a:pt x="19407" y="0"/>
                  </a:moveTo>
                  <a:lnTo>
                    <a:pt x="11441" y="2085"/>
                  </a:lnTo>
                  <a:lnTo>
                    <a:pt x="7800" y="7974"/>
                  </a:lnTo>
                  <a:lnTo>
                    <a:pt x="6586" y="26525"/>
                  </a:lnTo>
                  <a:lnTo>
                    <a:pt x="1" y="31869"/>
                  </a:lnTo>
                  <a:lnTo>
                    <a:pt x="6148" y="33875"/>
                  </a:lnTo>
                  <a:cubicBezTo>
                    <a:pt x="8255" y="27692"/>
                    <a:pt x="17635" y="22012"/>
                    <a:pt x="17635" y="22012"/>
                  </a:cubicBezTo>
                  <a:lnTo>
                    <a:pt x="1940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5"/>
            <p:cNvSpPr/>
            <p:nvPr/>
          </p:nvSpPr>
          <p:spPr>
            <a:xfrm>
              <a:off x="1984763" y="3134050"/>
              <a:ext cx="514075" cy="575525"/>
            </a:xfrm>
            <a:custGeom>
              <a:avLst/>
              <a:gdLst/>
              <a:ahLst/>
              <a:cxnLst/>
              <a:rect l="l" t="t" r="r" b="b"/>
              <a:pathLst>
                <a:path w="20563" h="23021" extrusionOk="0">
                  <a:moveTo>
                    <a:pt x="11203" y="1"/>
                  </a:moveTo>
                  <a:cubicBezTo>
                    <a:pt x="7236" y="1"/>
                    <a:pt x="3329" y="3043"/>
                    <a:pt x="1816" y="7677"/>
                  </a:cubicBezTo>
                  <a:cubicBezTo>
                    <a:pt x="0" y="13236"/>
                    <a:pt x="1583" y="21237"/>
                    <a:pt x="6259" y="22763"/>
                  </a:cubicBezTo>
                  <a:cubicBezTo>
                    <a:pt x="6795" y="22938"/>
                    <a:pt x="7349" y="23020"/>
                    <a:pt x="7912" y="23020"/>
                  </a:cubicBezTo>
                  <a:cubicBezTo>
                    <a:pt x="12256" y="23020"/>
                    <a:pt x="17140" y="18126"/>
                    <a:pt x="18747" y="13205"/>
                  </a:cubicBezTo>
                  <a:cubicBezTo>
                    <a:pt x="20563" y="7647"/>
                    <a:pt x="18244" y="1901"/>
                    <a:pt x="13567" y="376"/>
                  </a:cubicBezTo>
                  <a:cubicBezTo>
                    <a:pt x="12789" y="122"/>
                    <a:pt x="11995" y="1"/>
                    <a:pt x="112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5"/>
            <p:cNvSpPr/>
            <p:nvPr/>
          </p:nvSpPr>
          <p:spPr>
            <a:xfrm>
              <a:off x="2017688" y="3286050"/>
              <a:ext cx="143275" cy="123050"/>
            </a:xfrm>
            <a:custGeom>
              <a:avLst/>
              <a:gdLst/>
              <a:ahLst/>
              <a:cxnLst/>
              <a:rect l="l" t="t" r="r" b="b"/>
              <a:pathLst>
                <a:path w="5731" h="4922" extrusionOk="0">
                  <a:moveTo>
                    <a:pt x="708" y="1"/>
                  </a:moveTo>
                  <a:lnTo>
                    <a:pt x="1" y="2164"/>
                  </a:lnTo>
                  <a:lnTo>
                    <a:pt x="4305" y="4922"/>
                  </a:lnTo>
                  <a:lnTo>
                    <a:pt x="5730" y="2471"/>
                  </a:lnTo>
                  <a:lnTo>
                    <a:pt x="70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5"/>
            <p:cNvSpPr/>
            <p:nvPr/>
          </p:nvSpPr>
          <p:spPr>
            <a:xfrm>
              <a:off x="2043263" y="3489350"/>
              <a:ext cx="52725" cy="37325"/>
            </a:xfrm>
            <a:custGeom>
              <a:avLst/>
              <a:gdLst/>
              <a:ahLst/>
              <a:cxnLst/>
              <a:rect l="l" t="t" r="r" b="b"/>
              <a:pathLst>
                <a:path w="2109" h="1493" extrusionOk="0">
                  <a:moveTo>
                    <a:pt x="1042" y="1"/>
                  </a:moveTo>
                  <a:cubicBezTo>
                    <a:pt x="302" y="1"/>
                    <a:pt x="0" y="1183"/>
                    <a:pt x="823" y="1452"/>
                  </a:cubicBezTo>
                  <a:cubicBezTo>
                    <a:pt x="909" y="1480"/>
                    <a:pt x="990" y="1492"/>
                    <a:pt x="1067" y="1492"/>
                  </a:cubicBezTo>
                  <a:cubicBezTo>
                    <a:pt x="1806" y="1492"/>
                    <a:pt x="2108" y="311"/>
                    <a:pt x="1285" y="41"/>
                  </a:cubicBezTo>
                  <a:cubicBezTo>
                    <a:pt x="1200" y="13"/>
                    <a:pt x="1118" y="1"/>
                    <a:pt x="104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5"/>
            <p:cNvSpPr/>
            <p:nvPr/>
          </p:nvSpPr>
          <p:spPr>
            <a:xfrm>
              <a:off x="2168588" y="2417475"/>
              <a:ext cx="633775" cy="864125"/>
            </a:xfrm>
            <a:custGeom>
              <a:avLst/>
              <a:gdLst/>
              <a:ahLst/>
              <a:cxnLst/>
              <a:rect l="l" t="t" r="r" b="b"/>
              <a:pathLst>
                <a:path w="25351" h="34565" extrusionOk="0">
                  <a:moveTo>
                    <a:pt x="24226" y="1"/>
                  </a:moveTo>
                  <a:cubicBezTo>
                    <a:pt x="24122" y="1"/>
                    <a:pt x="24016" y="16"/>
                    <a:pt x="23910" y="48"/>
                  </a:cubicBezTo>
                  <a:cubicBezTo>
                    <a:pt x="23681" y="115"/>
                    <a:pt x="23481" y="257"/>
                    <a:pt x="23339" y="450"/>
                  </a:cubicBezTo>
                  <a:lnTo>
                    <a:pt x="631" y="31483"/>
                  </a:lnTo>
                  <a:cubicBezTo>
                    <a:pt x="0" y="32347"/>
                    <a:pt x="188" y="33561"/>
                    <a:pt x="1053" y="34193"/>
                  </a:cubicBezTo>
                  <a:cubicBezTo>
                    <a:pt x="1398" y="34444"/>
                    <a:pt x="1797" y="34564"/>
                    <a:pt x="2192" y="34564"/>
                  </a:cubicBezTo>
                  <a:cubicBezTo>
                    <a:pt x="2818" y="34564"/>
                    <a:pt x="3433" y="34263"/>
                    <a:pt x="3807" y="33701"/>
                  </a:cubicBezTo>
                  <a:lnTo>
                    <a:pt x="25351" y="1352"/>
                  </a:lnTo>
                  <a:lnTo>
                    <a:pt x="25312" y="980"/>
                  </a:lnTo>
                  <a:cubicBezTo>
                    <a:pt x="25252" y="409"/>
                    <a:pt x="24768" y="1"/>
                    <a:pt x="2422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5"/>
            <p:cNvSpPr/>
            <p:nvPr/>
          </p:nvSpPr>
          <p:spPr>
            <a:xfrm>
              <a:off x="2168188" y="3231025"/>
              <a:ext cx="272750" cy="426175"/>
            </a:xfrm>
            <a:custGeom>
              <a:avLst/>
              <a:gdLst/>
              <a:ahLst/>
              <a:cxnLst/>
              <a:rect l="l" t="t" r="r" b="b"/>
              <a:pathLst>
                <a:path w="10910" h="17047" extrusionOk="0">
                  <a:moveTo>
                    <a:pt x="7814" y="0"/>
                  </a:moveTo>
                  <a:cubicBezTo>
                    <a:pt x="7783" y="0"/>
                    <a:pt x="7752" y="1"/>
                    <a:pt x="7721" y="3"/>
                  </a:cubicBezTo>
                  <a:cubicBezTo>
                    <a:pt x="5996" y="106"/>
                    <a:pt x="4455" y="2920"/>
                    <a:pt x="3694" y="4191"/>
                  </a:cubicBezTo>
                  <a:cubicBezTo>
                    <a:pt x="1703" y="7519"/>
                    <a:pt x="1" y="11331"/>
                    <a:pt x="621" y="15158"/>
                  </a:cubicBezTo>
                  <a:cubicBezTo>
                    <a:pt x="733" y="15853"/>
                    <a:pt x="989" y="16621"/>
                    <a:pt x="1626" y="16922"/>
                  </a:cubicBezTo>
                  <a:cubicBezTo>
                    <a:pt x="1813" y="17010"/>
                    <a:pt x="2012" y="17047"/>
                    <a:pt x="2214" y="17047"/>
                  </a:cubicBezTo>
                  <a:cubicBezTo>
                    <a:pt x="2670" y="17047"/>
                    <a:pt x="3145" y="16858"/>
                    <a:pt x="3561" y="16643"/>
                  </a:cubicBezTo>
                  <a:cubicBezTo>
                    <a:pt x="6780" y="14980"/>
                    <a:pt x="9037" y="11800"/>
                    <a:pt x="10149" y="8353"/>
                  </a:cubicBezTo>
                  <a:cubicBezTo>
                    <a:pt x="10624" y="6877"/>
                    <a:pt x="10910" y="5307"/>
                    <a:pt x="10661" y="3777"/>
                  </a:cubicBezTo>
                  <a:cubicBezTo>
                    <a:pt x="10453" y="2484"/>
                    <a:pt x="9438" y="0"/>
                    <a:pt x="78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5"/>
            <p:cNvSpPr/>
            <p:nvPr/>
          </p:nvSpPr>
          <p:spPr>
            <a:xfrm>
              <a:off x="2244713" y="3319575"/>
              <a:ext cx="166300" cy="262000"/>
            </a:xfrm>
            <a:custGeom>
              <a:avLst/>
              <a:gdLst/>
              <a:ahLst/>
              <a:cxnLst/>
              <a:rect l="l" t="t" r="r" b="b"/>
              <a:pathLst>
                <a:path w="6652" h="10480" extrusionOk="0">
                  <a:moveTo>
                    <a:pt x="4923" y="0"/>
                  </a:moveTo>
                  <a:cubicBezTo>
                    <a:pt x="4568" y="0"/>
                    <a:pt x="4200" y="153"/>
                    <a:pt x="3873" y="433"/>
                  </a:cubicBezTo>
                  <a:cubicBezTo>
                    <a:pt x="1916" y="2110"/>
                    <a:pt x="882" y="5784"/>
                    <a:pt x="233" y="8168"/>
                  </a:cubicBezTo>
                  <a:cubicBezTo>
                    <a:pt x="114" y="8610"/>
                    <a:pt x="1" y="9070"/>
                    <a:pt x="82" y="9520"/>
                  </a:cubicBezTo>
                  <a:cubicBezTo>
                    <a:pt x="165" y="9971"/>
                    <a:pt x="492" y="10408"/>
                    <a:pt x="945" y="10471"/>
                  </a:cubicBezTo>
                  <a:cubicBezTo>
                    <a:pt x="985" y="10477"/>
                    <a:pt x="1024" y="10479"/>
                    <a:pt x="1064" y="10479"/>
                  </a:cubicBezTo>
                  <a:cubicBezTo>
                    <a:pt x="1344" y="10479"/>
                    <a:pt x="1617" y="10350"/>
                    <a:pt x="1862" y="10205"/>
                  </a:cubicBezTo>
                  <a:cubicBezTo>
                    <a:pt x="3916" y="8992"/>
                    <a:pt x="5063" y="6686"/>
                    <a:pt x="5783" y="4412"/>
                  </a:cubicBezTo>
                  <a:cubicBezTo>
                    <a:pt x="6111" y="3376"/>
                    <a:pt x="6651" y="1731"/>
                    <a:pt x="6038" y="702"/>
                  </a:cubicBezTo>
                  <a:cubicBezTo>
                    <a:pt x="5749" y="219"/>
                    <a:pt x="5346" y="0"/>
                    <a:pt x="492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5"/>
            <p:cNvSpPr/>
            <p:nvPr/>
          </p:nvSpPr>
          <p:spPr>
            <a:xfrm>
              <a:off x="2334663" y="3359550"/>
              <a:ext cx="47275" cy="42950"/>
            </a:xfrm>
            <a:custGeom>
              <a:avLst/>
              <a:gdLst/>
              <a:ahLst/>
              <a:cxnLst/>
              <a:rect l="l" t="t" r="r" b="b"/>
              <a:pathLst>
                <a:path w="1891" h="1718" extrusionOk="0">
                  <a:moveTo>
                    <a:pt x="960" y="0"/>
                  </a:moveTo>
                  <a:cubicBezTo>
                    <a:pt x="595" y="0"/>
                    <a:pt x="226" y="228"/>
                    <a:pt x="125" y="591"/>
                  </a:cubicBezTo>
                  <a:cubicBezTo>
                    <a:pt x="1" y="1042"/>
                    <a:pt x="218" y="1528"/>
                    <a:pt x="677" y="1678"/>
                  </a:cubicBezTo>
                  <a:cubicBezTo>
                    <a:pt x="759" y="1705"/>
                    <a:pt x="845" y="1718"/>
                    <a:pt x="932" y="1718"/>
                  </a:cubicBezTo>
                  <a:cubicBezTo>
                    <a:pt x="1296" y="1718"/>
                    <a:pt x="1665" y="1489"/>
                    <a:pt x="1764" y="1126"/>
                  </a:cubicBezTo>
                  <a:cubicBezTo>
                    <a:pt x="1890" y="677"/>
                    <a:pt x="1673" y="189"/>
                    <a:pt x="1212" y="39"/>
                  </a:cubicBezTo>
                  <a:cubicBezTo>
                    <a:pt x="1131" y="13"/>
                    <a:pt x="1045" y="0"/>
                    <a:pt x="96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5"/>
            <p:cNvSpPr/>
            <p:nvPr/>
          </p:nvSpPr>
          <p:spPr>
            <a:xfrm>
              <a:off x="2319513" y="3438625"/>
              <a:ext cx="26800" cy="24475"/>
            </a:xfrm>
            <a:custGeom>
              <a:avLst/>
              <a:gdLst/>
              <a:ahLst/>
              <a:cxnLst/>
              <a:rect l="l" t="t" r="r" b="b"/>
              <a:pathLst>
                <a:path w="1072" h="979" extrusionOk="0">
                  <a:moveTo>
                    <a:pt x="531" y="1"/>
                  </a:moveTo>
                  <a:cubicBezTo>
                    <a:pt x="417" y="1"/>
                    <a:pt x="302" y="40"/>
                    <a:pt x="209" y="122"/>
                  </a:cubicBezTo>
                  <a:cubicBezTo>
                    <a:pt x="6" y="302"/>
                    <a:pt x="0" y="610"/>
                    <a:pt x="167" y="816"/>
                  </a:cubicBezTo>
                  <a:cubicBezTo>
                    <a:pt x="260" y="929"/>
                    <a:pt x="382" y="978"/>
                    <a:pt x="506" y="978"/>
                  </a:cubicBezTo>
                  <a:cubicBezTo>
                    <a:pt x="670" y="978"/>
                    <a:pt x="838" y="893"/>
                    <a:pt x="946" y="760"/>
                  </a:cubicBezTo>
                  <a:cubicBezTo>
                    <a:pt x="1072" y="607"/>
                    <a:pt x="1043" y="366"/>
                    <a:pt x="938" y="215"/>
                  </a:cubicBezTo>
                  <a:cubicBezTo>
                    <a:pt x="843" y="75"/>
                    <a:pt x="688" y="1"/>
                    <a:pt x="5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5"/>
            <p:cNvSpPr/>
            <p:nvPr/>
          </p:nvSpPr>
          <p:spPr>
            <a:xfrm>
              <a:off x="2270588" y="3484500"/>
              <a:ext cx="58025" cy="41050"/>
            </a:xfrm>
            <a:custGeom>
              <a:avLst/>
              <a:gdLst/>
              <a:ahLst/>
              <a:cxnLst/>
              <a:rect l="l" t="t" r="r" b="b"/>
              <a:pathLst>
                <a:path w="2321" h="1642" extrusionOk="0">
                  <a:moveTo>
                    <a:pt x="1145" y="0"/>
                  </a:moveTo>
                  <a:cubicBezTo>
                    <a:pt x="331" y="0"/>
                    <a:pt x="0" y="1300"/>
                    <a:pt x="907" y="1597"/>
                  </a:cubicBezTo>
                  <a:cubicBezTo>
                    <a:pt x="1001" y="1628"/>
                    <a:pt x="1090" y="1641"/>
                    <a:pt x="1174" y="1641"/>
                  </a:cubicBezTo>
                  <a:cubicBezTo>
                    <a:pt x="1988" y="1641"/>
                    <a:pt x="2321" y="340"/>
                    <a:pt x="1413" y="45"/>
                  </a:cubicBezTo>
                  <a:cubicBezTo>
                    <a:pt x="1319" y="14"/>
                    <a:pt x="1229" y="0"/>
                    <a:pt x="114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5"/>
            <p:cNvSpPr/>
            <p:nvPr/>
          </p:nvSpPr>
          <p:spPr>
            <a:xfrm>
              <a:off x="2072263" y="3603325"/>
              <a:ext cx="97025" cy="82275"/>
            </a:xfrm>
            <a:custGeom>
              <a:avLst/>
              <a:gdLst/>
              <a:ahLst/>
              <a:cxnLst/>
              <a:rect l="l" t="t" r="r" b="b"/>
              <a:pathLst>
                <a:path w="3881" h="3291" extrusionOk="0">
                  <a:moveTo>
                    <a:pt x="103" y="1"/>
                  </a:moveTo>
                  <a:cubicBezTo>
                    <a:pt x="51" y="1"/>
                    <a:pt x="0" y="68"/>
                    <a:pt x="21" y="127"/>
                  </a:cubicBezTo>
                  <a:cubicBezTo>
                    <a:pt x="386" y="1130"/>
                    <a:pt x="713" y="1788"/>
                    <a:pt x="1572" y="2462"/>
                  </a:cubicBezTo>
                  <a:cubicBezTo>
                    <a:pt x="1980" y="2781"/>
                    <a:pt x="2642" y="3290"/>
                    <a:pt x="3224" y="3290"/>
                  </a:cubicBezTo>
                  <a:cubicBezTo>
                    <a:pt x="3414" y="3290"/>
                    <a:pt x="3596" y="3236"/>
                    <a:pt x="3757" y="3103"/>
                  </a:cubicBezTo>
                  <a:cubicBezTo>
                    <a:pt x="3875" y="3004"/>
                    <a:pt x="3880" y="2852"/>
                    <a:pt x="3830" y="2723"/>
                  </a:cubicBezTo>
                  <a:cubicBezTo>
                    <a:pt x="3590" y="2101"/>
                    <a:pt x="2599" y="2033"/>
                    <a:pt x="2067" y="1715"/>
                  </a:cubicBezTo>
                  <a:cubicBezTo>
                    <a:pt x="1400" y="1312"/>
                    <a:pt x="597" y="672"/>
                    <a:pt x="160" y="34"/>
                  </a:cubicBezTo>
                  <a:cubicBezTo>
                    <a:pt x="143" y="10"/>
                    <a:pt x="123" y="1"/>
                    <a:pt x="103" y="1"/>
                  </a:cubicBezTo>
                  <a:close/>
                </a:path>
              </a:pathLst>
            </a:custGeom>
            <a:solidFill>
              <a:srgbClr val="245A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5"/>
            <p:cNvSpPr/>
            <p:nvPr/>
          </p:nvSpPr>
          <p:spPr>
            <a:xfrm>
              <a:off x="753913" y="2583100"/>
              <a:ext cx="538625" cy="473225"/>
            </a:xfrm>
            <a:custGeom>
              <a:avLst/>
              <a:gdLst/>
              <a:ahLst/>
              <a:cxnLst/>
              <a:rect l="l" t="t" r="r" b="b"/>
              <a:pathLst>
                <a:path w="21545" h="18929" extrusionOk="0">
                  <a:moveTo>
                    <a:pt x="13506" y="1"/>
                  </a:moveTo>
                  <a:cubicBezTo>
                    <a:pt x="12791" y="1"/>
                    <a:pt x="12037" y="115"/>
                    <a:pt x="11253" y="362"/>
                  </a:cubicBezTo>
                  <a:cubicBezTo>
                    <a:pt x="6477" y="1866"/>
                    <a:pt x="0" y="9380"/>
                    <a:pt x="1727" y="14550"/>
                  </a:cubicBezTo>
                  <a:cubicBezTo>
                    <a:pt x="2522" y="16929"/>
                    <a:pt x="4960" y="18485"/>
                    <a:pt x="7446" y="18837"/>
                  </a:cubicBezTo>
                  <a:cubicBezTo>
                    <a:pt x="7879" y="18899"/>
                    <a:pt x="8316" y="18929"/>
                    <a:pt x="8752" y="18929"/>
                  </a:cubicBezTo>
                  <a:cubicBezTo>
                    <a:pt x="11011" y="18929"/>
                    <a:pt x="13265" y="18127"/>
                    <a:pt x="15092" y="16783"/>
                  </a:cubicBezTo>
                  <a:cubicBezTo>
                    <a:pt x="17271" y="15180"/>
                    <a:pt x="18861" y="12845"/>
                    <a:pt x="19788" y="10304"/>
                  </a:cubicBezTo>
                  <a:cubicBezTo>
                    <a:pt x="21545" y="5495"/>
                    <a:pt x="18464" y="1"/>
                    <a:pt x="1350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5"/>
            <p:cNvSpPr/>
            <p:nvPr/>
          </p:nvSpPr>
          <p:spPr>
            <a:xfrm>
              <a:off x="798313" y="2678600"/>
              <a:ext cx="337550" cy="328900"/>
            </a:xfrm>
            <a:custGeom>
              <a:avLst/>
              <a:gdLst/>
              <a:ahLst/>
              <a:cxnLst/>
              <a:rect l="l" t="t" r="r" b="b"/>
              <a:pathLst>
                <a:path w="13502" h="13156" extrusionOk="0">
                  <a:moveTo>
                    <a:pt x="8427" y="0"/>
                  </a:moveTo>
                  <a:cubicBezTo>
                    <a:pt x="7705" y="0"/>
                    <a:pt x="6943" y="188"/>
                    <a:pt x="6173" y="608"/>
                  </a:cubicBezTo>
                  <a:cubicBezTo>
                    <a:pt x="3257" y="2204"/>
                    <a:pt x="1" y="7941"/>
                    <a:pt x="1792" y="11088"/>
                  </a:cubicBezTo>
                  <a:cubicBezTo>
                    <a:pt x="2572" y="12455"/>
                    <a:pt x="4210" y="13155"/>
                    <a:pt x="5791" y="13155"/>
                  </a:cubicBezTo>
                  <a:cubicBezTo>
                    <a:pt x="5885" y="13155"/>
                    <a:pt x="5979" y="13153"/>
                    <a:pt x="6073" y="13148"/>
                  </a:cubicBezTo>
                  <a:cubicBezTo>
                    <a:pt x="7870" y="13050"/>
                    <a:pt x="9580" y="12149"/>
                    <a:pt x="10794" y="10823"/>
                  </a:cubicBezTo>
                  <a:cubicBezTo>
                    <a:pt x="12009" y="9496"/>
                    <a:pt x="12745" y="7770"/>
                    <a:pt x="13023" y="5992"/>
                  </a:cubicBezTo>
                  <a:cubicBezTo>
                    <a:pt x="13501" y="2922"/>
                    <a:pt x="11278" y="0"/>
                    <a:pt x="8427" y="0"/>
                  </a:cubicBezTo>
                  <a:close/>
                </a:path>
              </a:pathLst>
            </a:custGeom>
            <a:solidFill>
              <a:srgbClr val="245A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5"/>
            <p:cNvSpPr/>
            <p:nvPr/>
          </p:nvSpPr>
          <p:spPr>
            <a:xfrm>
              <a:off x="853363" y="2764700"/>
              <a:ext cx="145025" cy="141375"/>
            </a:xfrm>
            <a:custGeom>
              <a:avLst/>
              <a:gdLst/>
              <a:ahLst/>
              <a:cxnLst/>
              <a:rect l="l" t="t" r="r" b="b"/>
              <a:pathLst>
                <a:path w="5801" h="5655" extrusionOk="0">
                  <a:moveTo>
                    <a:pt x="3622" y="1"/>
                  </a:moveTo>
                  <a:cubicBezTo>
                    <a:pt x="3312" y="1"/>
                    <a:pt x="2984" y="81"/>
                    <a:pt x="2654" y="262"/>
                  </a:cubicBezTo>
                  <a:cubicBezTo>
                    <a:pt x="1398" y="949"/>
                    <a:pt x="0" y="3412"/>
                    <a:pt x="770" y="4766"/>
                  </a:cubicBezTo>
                  <a:cubicBezTo>
                    <a:pt x="1105" y="5354"/>
                    <a:pt x="1809" y="5654"/>
                    <a:pt x="2492" y="5654"/>
                  </a:cubicBezTo>
                  <a:cubicBezTo>
                    <a:pt x="2532" y="5654"/>
                    <a:pt x="2571" y="5653"/>
                    <a:pt x="2611" y="5651"/>
                  </a:cubicBezTo>
                  <a:cubicBezTo>
                    <a:pt x="3383" y="5610"/>
                    <a:pt x="4116" y="5222"/>
                    <a:pt x="4638" y="4651"/>
                  </a:cubicBezTo>
                  <a:cubicBezTo>
                    <a:pt x="5160" y="4082"/>
                    <a:pt x="5478" y="3341"/>
                    <a:pt x="5595" y="2575"/>
                  </a:cubicBezTo>
                  <a:cubicBezTo>
                    <a:pt x="5800" y="1256"/>
                    <a:pt x="4846" y="1"/>
                    <a:pt x="362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5"/>
            <p:cNvSpPr/>
            <p:nvPr/>
          </p:nvSpPr>
          <p:spPr>
            <a:xfrm>
              <a:off x="555138" y="2044550"/>
              <a:ext cx="1476450" cy="1992025"/>
            </a:xfrm>
            <a:custGeom>
              <a:avLst/>
              <a:gdLst/>
              <a:ahLst/>
              <a:cxnLst/>
              <a:rect l="l" t="t" r="r" b="b"/>
              <a:pathLst>
                <a:path w="59058" h="79681" extrusionOk="0">
                  <a:moveTo>
                    <a:pt x="38060" y="1"/>
                  </a:moveTo>
                  <a:cubicBezTo>
                    <a:pt x="35295" y="1"/>
                    <a:pt x="32340" y="187"/>
                    <a:pt x="29828" y="774"/>
                  </a:cubicBezTo>
                  <a:cubicBezTo>
                    <a:pt x="32550" y="1963"/>
                    <a:pt x="34749" y="4522"/>
                    <a:pt x="36311" y="7156"/>
                  </a:cubicBezTo>
                  <a:cubicBezTo>
                    <a:pt x="39860" y="13148"/>
                    <a:pt x="41472" y="20268"/>
                    <a:pt x="40856" y="27207"/>
                  </a:cubicBezTo>
                  <a:cubicBezTo>
                    <a:pt x="40703" y="28912"/>
                    <a:pt x="40347" y="30748"/>
                    <a:pt x="39069" y="31892"/>
                  </a:cubicBezTo>
                  <a:cubicBezTo>
                    <a:pt x="38003" y="32849"/>
                    <a:pt x="36566" y="33100"/>
                    <a:pt x="35097" y="33100"/>
                  </a:cubicBezTo>
                  <a:cubicBezTo>
                    <a:pt x="34410" y="33100"/>
                    <a:pt x="33716" y="33045"/>
                    <a:pt x="33050" y="32982"/>
                  </a:cubicBezTo>
                  <a:lnTo>
                    <a:pt x="33050" y="32982"/>
                  </a:lnTo>
                  <a:cubicBezTo>
                    <a:pt x="34730" y="36019"/>
                    <a:pt x="32908" y="39907"/>
                    <a:pt x="30320" y="42219"/>
                  </a:cubicBezTo>
                  <a:cubicBezTo>
                    <a:pt x="25792" y="46269"/>
                    <a:pt x="19358" y="47406"/>
                    <a:pt x="13277" y="47406"/>
                  </a:cubicBezTo>
                  <a:cubicBezTo>
                    <a:pt x="13220" y="47406"/>
                    <a:pt x="13162" y="47406"/>
                    <a:pt x="13105" y="47406"/>
                  </a:cubicBezTo>
                  <a:lnTo>
                    <a:pt x="13105" y="47406"/>
                  </a:lnTo>
                  <a:cubicBezTo>
                    <a:pt x="15809" y="51466"/>
                    <a:pt x="13853" y="57308"/>
                    <a:pt x="10071" y="60385"/>
                  </a:cubicBezTo>
                  <a:cubicBezTo>
                    <a:pt x="7365" y="62588"/>
                    <a:pt x="4010" y="63708"/>
                    <a:pt x="548" y="64392"/>
                  </a:cubicBezTo>
                  <a:cubicBezTo>
                    <a:pt x="378" y="68412"/>
                    <a:pt x="213" y="72437"/>
                    <a:pt x="0" y="76343"/>
                  </a:cubicBezTo>
                  <a:cubicBezTo>
                    <a:pt x="1940" y="78178"/>
                    <a:pt x="4405" y="79460"/>
                    <a:pt x="7066" y="79680"/>
                  </a:cubicBezTo>
                  <a:cubicBezTo>
                    <a:pt x="12274" y="71166"/>
                    <a:pt x="20518" y="63498"/>
                    <a:pt x="28862" y="58025"/>
                  </a:cubicBezTo>
                  <a:cubicBezTo>
                    <a:pt x="32871" y="59225"/>
                    <a:pt x="38295" y="59846"/>
                    <a:pt x="42481" y="59889"/>
                  </a:cubicBezTo>
                  <a:cubicBezTo>
                    <a:pt x="42559" y="59890"/>
                    <a:pt x="42637" y="59890"/>
                    <a:pt x="42715" y="59890"/>
                  </a:cubicBezTo>
                  <a:cubicBezTo>
                    <a:pt x="46826" y="59890"/>
                    <a:pt x="51050" y="58775"/>
                    <a:pt x="54157" y="56087"/>
                  </a:cubicBezTo>
                  <a:cubicBezTo>
                    <a:pt x="57318" y="53346"/>
                    <a:pt x="59058" y="48789"/>
                    <a:pt x="57785" y="44803"/>
                  </a:cubicBezTo>
                  <a:cubicBezTo>
                    <a:pt x="57230" y="43077"/>
                    <a:pt x="56164" y="41548"/>
                    <a:pt x="54927" y="40221"/>
                  </a:cubicBezTo>
                  <a:cubicBezTo>
                    <a:pt x="52877" y="38018"/>
                    <a:pt x="50316" y="36294"/>
                    <a:pt x="47502" y="35222"/>
                  </a:cubicBezTo>
                  <a:cubicBezTo>
                    <a:pt x="49880" y="33722"/>
                    <a:pt x="52176" y="31320"/>
                    <a:pt x="54552" y="29816"/>
                  </a:cubicBezTo>
                  <a:cubicBezTo>
                    <a:pt x="53280" y="19359"/>
                    <a:pt x="48976" y="8334"/>
                    <a:pt x="42357" y="135"/>
                  </a:cubicBezTo>
                  <a:cubicBezTo>
                    <a:pt x="41053" y="57"/>
                    <a:pt x="39586" y="1"/>
                    <a:pt x="380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5"/>
            <p:cNvSpPr/>
            <p:nvPr/>
          </p:nvSpPr>
          <p:spPr>
            <a:xfrm>
              <a:off x="589063" y="3280975"/>
              <a:ext cx="130450" cy="107200"/>
            </a:xfrm>
            <a:custGeom>
              <a:avLst/>
              <a:gdLst/>
              <a:ahLst/>
              <a:cxnLst/>
              <a:rect l="l" t="t" r="r" b="b"/>
              <a:pathLst>
                <a:path w="5218" h="4288" extrusionOk="0">
                  <a:moveTo>
                    <a:pt x="1" y="0"/>
                  </a:moveTo>
                  <a:lnTo>
                    <a:pt x="428" y="790"/>
                  </a:lnTo>
                  <a:cubicBezTo>
                    <a:pt x="989" y="1515"/>
                    <a:pt x="1551" y="2242"/>
                    <a:pt x="2114" y="2966"/>
                  </a:cubicBezTo>
                  <a:cubicBezTo>
                    <a:pt x="2478" y="3437"/>
                    <a:pt x="2865" y="3924"/>
                    <a:pt x="3411" y="4166"/>
                  </a:cubicBezTo>
                  <a:cubicBezTo>
                    <a:pt x="3593" y="4246"/>
                    <a:pt x="3797" y="4287"/>
                    <a:pt x="3999" y="4287"/>
                  </a:cubicBezTo>
                  <a:cubicBezTo>
                    <a:pt x="4402" y="4287"/>
                    <a:pt x="4797" y="4123"/>
                    <a:pt x="4986" y="3774"/>
                  </a:cubicBezTo>
                  <a:cubicBezTo>
                    <a:pt x="5218" y="3344"/>
                    <a:pt x="5056" y="2783"/>
                    <a:pt x="4729" y="2418"/>
                  </a:cubicBezTo>
                  <a:cubicBezTo>
                    <a:pt x="4401" y="2053"/>
                    <a:pt x="3943" y="1839"/>
                    <a:pt x="3498" y="1634"/>
                  </a:cubicBezTo>
                  <a:cubicBezTo>
                    <a:pt x="2331" y="1093"/>
                    <a:pt x="1165" y="550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5"/>
            <p:cNvSpPr/>
            <p:nvPr/>
          </p:nvSpPr>
          <p:spPr>
            <a:xfrm>
              <a:off x="1796038" y="2713375"/>
              <a:ext cx="94475" cy="84300"/>
            </a:xfrm>
            <a:custGeom>
              <a:avLst/>
              <a:gdLst/>
              <a:ahLst/>
              <a:cxnLst/>
              <a:rect l="l" t="t" r="r" b="b"/>
              <a:pathLst>
                <a:path w="3779" h="3372" extrusionOk="0">
                  <a:moveTo>
                    <a:pt x="1887" y="1"/>
                  </a:moveTo>
                  <a:cubicBezTo>
                    <a:pt x="1178" y="1"/>
                    <a:pt x="519" y="453"/>
                    <a:pt x="288" y="1164"/>
                  </a:cubicBezTo>
                  <a:cubicBezTo>
                    <a:pt x="0" y="2048"/>
                    <a:pt x="481" y="2999"/>
                    <a:pt x="1367" y="3288"/>
                  </a:cubicBezTo>
                  <a:cubicBezTo>
                    <a:pt x="1540" y="3344"/>
                    <a:pt x="1716" y="3371"/>
                    <a:pt x="1889" y="3371"/>
                  </a:cubicBezTo>
                  <a:cubicBezTo>
                    <a:pt x="2599" y="3371"/>
                    <a:pt x="3259" y="2921"/>
                    <a:pt x="3491" y="2209"/>
                  </a:cubicBezTo>
                  <a:cubicBezTo>
                    <a:pt x="3778" y="1325"/>
                    <a:pt x="3295" y="374"/>
                    <a:pt x="2412" y="85"/>
                  </a:cubicBezTo>
                  <a:cubicBezTo>
                    <a:pt x="2238" y="28"/>
                    <a:pt x="2061" y="1"/>
                    <a:pt x="18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5"/>
            <p:cNvSpPr/>
            <p:nvPr/>
          </p:nvSpPr>
          <p:spPr>
            <a:xfrm>
              <a:off x="1816788" y="2731925"/>
              <a:ext cx="52975" cy="47250"/>
            </a:xfrm>
            <a:custGeom>
              <a:avLst/>
              <a:gdLst/>
              <a:ahLst/>
              <a:cxnLst/>
              <a:rect l="l" t="t" r="r" b="b"/>
              <a:pathLst>
                <a:path w="2119" h="1890" extrusionOk="0">
                  <a:moveTo>
                    <a:pt x="1059" y="0"/>
                  </a:moveTo>
                  <a:cubicBezTo>
                    <a:pt x="660" y="0"/>
                    <a:pt x="290" y="254"/>
                    <a:pt x="160" y="652"/>
                  </a:cubicBezTo>
                  <a:cubicBezTo>
                    <a:pt x="0" y="1147"/>
                    <a:pt x="269" y="1681"/>
                    <a:pt x="766" y="1842"/>
                  </a:cubicBezTo>
                  <a:cubicBezTo>
                    <a:pt x="863" y="1874"/>
                    <a:pt x="961" y="1889"/>
                    <a:pt x="1058" y="1889"/>
                  </a:cubicBezTo>
                  <a:cubicBezTo>
                    <a:pt x="1455" y="1889"/>
                    <a:pt x="1825" y="1636"/>
                    <a:pt x="1956" y="1239"/>
                  </a:cubicBezTo>
                  <a:cubicBezTo>
                    <a:pt x="2119" y="744"/>
                    <a:pt x="1848" y="210"/>
                    <a:pt x="1352" y="47"/>
                  </a:cubicBezTo>
                  <a:cubicBezTo>
                    <a:pt x="1255" y="15"/>
                    <a:pt x="1156" y="0"/>
                    <a:pt x="1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5"/>
            <p:cNvSpPr/>
            <p:nvPr/>
          </p:nvSpPr>
          <p:spPr>
            <a:xfrm>
              <a:off x="2081738" y="2806700"/>
              <a:ext cx="94525" cy="84250"/>
            </a:xfrm>
            <a:custGeom>
              <a:avLst/>
              <a:gdLst/>
              <a:ahLst/>
              <a:cxnLst/>
              <a:rect l="l" t="t" r="r" b="b"/>
              <a:pathLst>
                <a:path w="3781" h="3370" extrusionOk="0">
                  <a:moveTo>
                    <a:pt x="1891" y="1"/>
                  </a:moveTo>
                  <a:cubicBezTo>
                    <a:pt x="1181" y="1"/>
                    <a:pt x="521" y="452"/>
                    <a:pt x="290" y="1161"/>
                  </a:cubicBezTo>
                  <a:cubicBezTo>
                    <a:pt x="1" y="2047"/>
                    <a:pt x="483" y="2998"/>
                    <a:pt x="1369" y="3286"/>
                  </a:cubicBezTo>
                  <a:cubicBezTo>
                    <a:pt x="1542" y="3342"/>
                    <a:pt x="1718" y="3369"/>
                    <a:pt x="1891" y="3369"/>
                  </a:cubicBezTo>
                  <a:cubicBezTo>
                    <a:pt x="2601" y="3369"/>
                    <a:pt x="3261" y="2919"/>
                    <a:pt x="3493" y="2209"/>
                  </a:cubicBezTo>
                  <a:cubicBezTo>
                    <a:pt x="3780" y="1323"/>
                    <a:pt x="3297" y="373"/>
                    <a:pt x="2414" y="84"/>
                  </a:cubicBezTo>
                  <a:cubicBezTo>
                    <a:pt x="2240" y="28"/>
                    <a:pt x="2064" y="1"/>
                    <a:pt x="189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5"/>
            <p:cNvSpPr/>
            <p:nvPr/>
          </p:nvSpPr>
          <p:spPr>
            <a:xfrm>
              <a:off x="2102538" y="2825175"/>
              <a:ext cx="52975" cy="47250"/>
            </a:xfrm>
            <a:custGeom>
              <a:avLst/>
              <a:gdLst/>
              <a:ahLst/>
              <a:cxnLst/>
              <a:rect l="l" t="t" r="r" b="b"/>
              <a:pathLst>
                <a:path w="2119" h="1890" extrusionOk="0">
                  <a:moveTo>
                    <a:pt x="1058" y="1"/>
                  </a:moveTo>
                  <a:cubicBezTo>
                    <a:pt x="661" y="1"/>
                    <a:pt x="291" y="254"/>
                    <a:pt x="160" y="651"/>
                  </a:cubicBezTo>
                  <a:cubicBezTo>
                    <a:pt x="0" y="1149"/>
                    <a:pt x="269" y="1681"/>
                    <a:pt x="765" y="1843"/>
                  </a:cubicBezTo>
                  <a:cubicBezTo>
                    <a:pt x="862" y="1874"/>
                    <a:pt x="961" y="1889"/>
                    <a:pt x="1057" y="1889"/>
                  </a:cubicBezTo>
                  <a:cubicBezTo>
                    <a:pt x="1454" y="1889"/>
                    <a:pt x="1824" y="1637"/>
                    <a:pt x="1956" y="1238"/>
                  </a:cubicBezTo>
                  <a:cubicBezTo>
                    <a:pt x="2119" y="743"/>
                    <a:pt x="1847" y="211"/>
                    <a:pt x="1350" y="48"/>
                  </a:cubicBezTo>
                  <a:cubicBezTo>
                    <a:pt x="1253" y="16"/>
                    <a:pt x="1155" y="1"/>
                    <a:pt x="10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5"/>
            <p:cNvSpPr/>
            <p:nvPr/>
          </p:nvSpPr>
          <p:spPr>
            <a:xfrm>
              <a:off x="1990238" y="2285925"/>
              <a:ext cx="94500" cy="84275"/>
            </a:xfrm>
            <a:custGeom>
              <a:avLst/>
              <a:gdLst/>
              <a:ahLst/>
              <a:cxnLst/>
              <a:rect l="l" t="t" r="r" b="b"/>
              <a:pathLst>
                <a:path w="3780" h="3371" extrusionOk="0">
                  <a:moveTo>
                    <a:pt x="1889" y="1"/>
                  </a:moveTo>
                  <a:cubicBezTo>
                    <a:pt x="1179" y="1"/>
                    <a:pt x="519" y="451"/>
                    <a:pt x="288" y="1163"/>
                  </a:cubicBezTo>
                  <a:cubicBezTo>
                    <a:pt x="0" y="2048"/>
                    <a:pt x="481" y="2999"/>
                    <a:pt x="1366" y="3287"/>
                  </a:cubicBezTo>
                  <a:cubicBezTo>
                    <a:pt x="1540" y="3343"/>
                    <a:pt x="1715" y="3370"/>
                    <a:pt x="1888" y="3370"/>
                  </a:cubicBezTo>
                  <a:cubicBezTo>
                    <a:pt x="2598" y="3370"/>
                    <a:pt x="3258" y="2919"/>
                    <a:pt x="3491" y="2208"/>
                  </a:cubicBezTo>
                  <a:cubicBezTo>
                    <a:pt x="3780" y="1324"/>
                    <a:pt x="3298" y="374"/>
                    <a:pt x="2412" y="84"/>
                  </a:cubicBezTo>
                  <a:cubicBezTo>
                    <a:pt x="2238" y="28"/>
                    <a:pt x="2062" y="1"/>
                    <a:pt x="188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5"/>
            <p:cNvSpPr/>
            <p:nvPr/>
          </p:nvSpPr>
          <p:spPr>
            <a:xfrm>
              <a:off x="2011013" y="2304450"/>
              <a:ext cx="52950" cy="47225"/>
            </a:xfrm>
            <a:custGeom>
              <a:avLst/>
              <a:gdLst/>
              <a:ahLst/>
              <a:cxnLst/>
              <a:rect l="l" t="t" r="r" b="b"/>
              <a:pathLst>
                <a:path w="2118" h="1889" extrusionOk="0">
                  <a:moveTo>
                    <a:pt x="1059" y="0"/>
                  </a:moveTo>
                  <a:cubicBezTo>
                    <a:pt x="662" y="0"/>
                    <a:pt x="290" y="253"/>
                    <a:pt x="161" y="651"/>
                  </a:cubicBezTo>
                  <a:cubicBezTo>
                    <a:pt x="0" y="1146"/>
                    <a:pt x="271" y="1679"/>
                    <a:pt x="766" y="1842"/>
                  </a:cubicBezTo>
                  <a:cubicBezTo>
                    <a:pt x="862" y="1873"/>
                    <a:pt x="960" y="1888"/>
                    <a:pt x="1057" y="1888"/>
                  </a:cubicBezTo>
                  <a:cubicBezTo>
                    <a:pt x="1455" y="1888"/>
                    <a:pt x="1826" y="1635"/>
                    <a:pt x="1956" y="1237"/>
                  </a:cubicBezTo>
                  <a:cubicBezTo>
                    <a:pt x="2118" y="742"/>
                    <a:pt x="1847" y="209"/>
                    <a:pt x="1352" y="47"/>
                  </a:cubicBezTo>
                  <a:cubicBezTo>
                    <a:pt x="1255" y="15"/>
                    <a:pt x="1156" y="0"/>
                    <a:pt x="1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5"/>
            <p:cNvSpPr/>
            <p:nvPr/>
          </p:nvSpPr>
          <p:spPr>
            <a:xfrm>
              <a:off x="1532613" y="2067425"/>
              <a:ext cx="94500" cy="84250"/>
            </a:xfrm>
            <a:custGeom>
              <a:avLst/>
              <a:gdLst/>
              <a:ahLst/>
              <a:cxnLst/>
              <a:rect l="l" t="t" r="r" b="b"/>
              <a:pathLst>
                <a:path w="3780" h="3370" extrusionOk="0">
                  <a:moveTo>
                    <a:pt x="1890" y="0"/>
                  </a:moveTo>
                  <a:cubicBezTo>
                    <a:pt x="1180" y="0"/>
                    <a:pt x="520" y="451"/>
                    <a:pt x="289" y="1162"/>
                  </a:cubicBezTo>
                  <a:cubicBezTo>
                    <a:pt x="0" y="2048"/>
                    <a:pt x="482" y="2999"/>
                    <a:pt x="1366" y="3287"/>
                  </a:cubicBezTo>
                  <a:cubicBezTo>
                    <a:pt x="1540" y="3343"/>
                    <a:pt x="1716" y="3370"/>
                    <a:pt x="1889" y="3370"/>
                  </a:cubicBezTo>
                  <a:cubicBezTo>
                    <a:pt x="2599" y="3370"/>
                    <a:pt x="3260" y="2919"/>
                    <a:pt x="3492" y="2208"/>
                  </a:cubicBezTo>
                  <a:cubicBezTo>
                    <a:pt x="3780" y="1325"/>
                    <a:pt x="3299" y="374"/>
                    <a:pt x="2414" y="84"/>
                  </a:cubicBezTo>
                  <a:cubicBezTo>
                    <a:pt x="2240" y="27"/>
                    <a:pt x="2063" y="0"/>
                    <a:pt x="189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5"/>
            <p:cNvSpPr/>
            <p:nvPr/>
          </p:nvSpPr>
          <p:spPr>
            <a:xfrm>
              <a:off x="1553413" y="2085975"/>
              <a:ext cx="52950" cy="47250"/>
            </a:xfrm>
            <a:custGeom>
              <a:avLst/>
              <a:gdLst/>
              <a:ahLst/>
              <a:cxnLst/>
              <a:rect l="l" t="t" r="r" b="b"/>
              <a:pathLst>
                <a:path w="2118" h="1890" extrusionOk="0">
                  <a:moveTo>
                    <a:pt x="1060" y="0"/>
                  </a:moveTo>
                  <a:cubicBezTo>
                    <a:pt x="662" y="0"/>
                    <a:pt x="292" y="253"/>
                    <a:pt x="161" y="651"/>
                  </a:cubicBezTo>
                  <a:cubicBezTo>
                    <a:pt x="1" y="1147"/>
                    <a:pt x="271" y="1679"/>
                    <a:pt x="766" y="1842"/>
                  </a:cubicBezTo>
                  <a:cubicBezTo>
                    <a:pt x="864" y="1874"/>
                    <a:pt x="963" y="1890"/>
                    <a:pt x="1060" y="1890"/>
                  </a:cubicBezTo>
                  <a:cubicBezTo>
                    <a:pt x="1457" y="1890"/>
                    <a:pt x="1827" y="1636"/>
                    <a:pt x="1956" y="1237"/>
                  </a:cubicBezTo>
                  <a:cubicBezTo>
                    <a:pt x="2118" y="741"/>
                    <a:pt x="1848" y="207"/>
                    <a:pt x="1353" y="47"/>
                  </a:cubicBezTo>
                  <a:cubicBezTo>
                    <a:pt x="1255" y="15"/>
                    <a:pt x="1157" y="0"/>
                    <a:pt x="10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5"/>
            <p:cNvSpPr/>
            <p:nvPr/>
          </p:nvSpPr>
          <p:spPr>
            <a:xfrm>
              <a:off x="633213" y="3885425"/>
              <a:ext cx="94475" cy="84275"/>
            </a:xfrm>
            <a:custGeom>
              <a:avLst/>
              <a:gdLst/>
              <a:ahLst/>
              <a:cxnLst/>
              <a:rect l="l" t="t" r="r" b="b"/>
              <a:pathLst>
                <a:path w="3779" h="3371" extrusionOk="0">
                  <a:moveTo>
                    <a:pt x="1888" y="1"/>
                  </a:moveTo>
                  <a:cubicBezTo>
                    <a:pt x="1179" y="1"/>
                    <a:pt x="519" y="451"/>
                    <a:pt x="288" y="1163"/>
                  </a:cubicBezTo>
                  <a:cubicBezTo>
                    <a:pt x="0" y="2048"/>
                    <a:pt x="482" y="3000"/>
                    <a:pt x="1366" y="3287"/>
                  </a:cubicBezTo>
                  <a:cubicBezTo>
                    <a:pt x="1540" y="3343"/>
                    <a:pt x="1716" y="3370"/>
                    <a:pt x="1889" y="3370"/>
                  </a:cubicBezTo>
                  <a:cubicBezTo>
                    <a:pt x="2598" y="3370"/>
                    <a:pt x="3258" y="2920"/>
                    <a:pt x="3490" y="2208"/>
                  </a:cubicBezTo>
                  <a:cubicBezTo>
                    <a:pt x="3778" y="1324"/>
                    <a:pt x="3294" y="375"/>
                    <a:pt x="2412" y="84"/>
                  </a:cubicBezTo>
                  <a:cubicBezTo>
                    <a:pt x="2238" y="28"/>
                    <a:pt x="2062" y="1"/>
                    <a:pt x="188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5"/>
            <p:cNvSpPr/>
            <p:nvPr/>
          </p:nvSpPr>
          <p:spPr>
            <a:xfrm>
              <a:off x="653863" y="3903950"/>
              <a:ext cx="53075" cy="47225"/>
            </a:xfrm>
            <a:custGeom>
              <a:avLst/>
              <a:gdLst/>
              <a:ahLst/>
              <a:cxnLst/>
              <a:rect l="l" t="t" r="r" b="b"/>
              <a:pathLst>
                <a:path w="2123" h="1889" extrusionOk="0">
                  <a:moveTo>
                    <a:pt x="1062" y="0"/>
                  </a:moveTo>
                  <a:cubicBezTo>
                    <a:pt x="664" y="0"/>
                    <a:pt x="295" y="253"/>
                    <a:pt x="164" y="651"/>
                  </a:cubicBezTo>
                  <a:cubicBezTo>
                    <a:pt x="1" y="1146"/>
                    <a:pt x="273" y="1679"/>
                    <a:pt x="769" y="1842"/>
                  </a:cubicBezTo>
                  <a:cubicBezTo>
                    <a:pt x="866" y="1874"/>
                    <a:pt x="964" y="1889"/>
                    <a:pt x="1061" y="1889"/>
                  </a:cubicBezTo>
                  <a:cubicBezTo>
                    <a:pt x="1458" y="1889"/>
                    <a:pt x="1828" y="1635"/>
                    <a:pt x="1959" y="1237"/>
                  </a:cubicBezTo>
                  <a:cubicBezTo>
                    <a:pt x="2122" y="742"/>
                    <a:pt x="1851" y="209"/>
                    <a:pt x="1356" y="47"/>
                  </a:cubicBezTo>
                  <a:cubicBezTo>
                    <a:pt x="1258" y="15"/>
                    <a:pt x="1159" y="0"/>
                    <a:pt x="10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5"/>
            <p:cNvSpPr/>
            <p:nvPr/>
          </p:nvSpPr>
          <p:spPr>
            <a:xfrm>
              <a:off x="891488" y="2338175"/>
              <a:ext cx="353350" cy="161300"/>
            </a:xfrm>
            <a:custGeom>
              <a:avLst/>
              <a:gdLst/>
              <a:ahLst/>
              <a:cxnLst/>
              <a:rect l="l" t="t" r="r" b="b"/>
              <a:pathLst>
                <a:path w="14134" h="6452" extrusionOk="0">
                  <a:moveTo>
                    <a:pt x="5501" y="0"/>
                  </a:moveTo>
                  <a:cubicBezTo>
                    <a:pt x="3530" y="0"/>
                    <a:pt x="1601" y="214"/>
                    <a:pt x="0" y="666"/>
                  </a:cubicBezTo>
                  <a:cubicBezTo>
                    <a:pt x="836" y="2546"/>
                    <a:pt x="2060" y="4313"/>
                    <a:pt x="2923" y="6212"/>
                  </a:cubicBezTo>
                  <a:cubicBezTo>
                    <a:pt x="6659" y="6291"/>
                    <a:pt x="10397" y="6373"/>
                    <a:pt x="14134" y="6451"/>
                  </a:cubicBezTo>
                  <a:cubicBezTo>
                    <a:pt x="14054" y="4896"/>
                    <a:pt x="13878" y="3349"/>
                    <a:pt x="13606" y="1816"/>
                  </a:cubicBezTo>
                  <a:cubicBezTo>
                    <a:pt x="13574" y="1639"/>
                    <a:pt x="13539" y="1453"/>
                    <a:pt x="13420" y="1317"/>
                  </a:cubicBezTo>
                  <a:cubicBezTo>
                    <a:pt x="13284" y="1161"/>
                    <a:pt x="13070" y="1104"/>
                    <a:pt x="12869" y="1055"/>
                  </a:cubicBezTo>
                  <a:cubicBezTo>
                    <a:pt x="10776" y="372"/>
                    <a:pt x="8102" y="0"/>
                    <a:pt x="550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5"/>
            <p:cNvSpPr/>
            <p:nvPr/>
          </p:nvSpPr>
          <p:spPr>
            <a:xfrm>
              <a:off x="941713" y="2374850"/>
              <a:ext cx="33100" cy="47775"/>
            </a:xfrm>
            <a:custGeom>
              <a:avLst/>
              <a:gdLst/>
              <a:ahLst/>
              <a:cxnLst/>
              <a:rect l="l" t="t" r="r" b="b"/>
              <a:pathLst>
                <a:path w="1324" h="1911" extrusionOk="0">
                  <a:moveTo>
                    <a:pt x="222" y="0"/>
                  </a:moveTo>
                  <a:cubicBezTo>
                    <a:pt x="104" y="0"/>
                    <a:pt x="1" y="100"/>
                    <a:pt x="20" y="246"/>
                  </a:cubicBezTo>
                  <a:cubicBezTo>
                    <a:pt x="53" y="527"/>
                    <a:pt x="163" y="751"/>
                    <a:pt x="284" y="1005"/>
                  </a:cubicBezTo>
                  <a:cubicBezTo>
                    <a:pt x="402" y="1255"/>
                    <a:pt x="510" y="1512"/>
                    <a:pt x="658" y="1747"/>
                  </a:cubicBezTo>
                  <a:cubicBezTo>
                    <a:pt x="730" y="1862"/>
                    <a:pt x="833" y="1910"/>
                    <a:pt x="933" y="1910"/>
                  </a:cubicBezTo>
                  <a:cubicBezTo>
                    <a:pt x="1134" y="1910"/>
                    <a:pt x="1324" y="1714"/>
                    <a:pt x="1221" y="1461"/>
                  </a:cubicBezTo>
                  <a:cubicBezTo>
                    <a:pt x="1117" y="1205"/>
                    <a:pt x="971" y="966"/>
                    <a:pt x="838" y="724"/>
                  </a:cubicBezTo>
                  <a:cubicBezTo>
                    <a:pt x="702" y="478"/>
                    <a:pt x="586" y="258"/>
                    <a:pt x="379" y="65"/>
                  </a:cubicBezTo>
                  <a:cubicBezTo>
                    <a:pt x="330" y="20"/>
                    <a:pt x="275" y="0"/>
                    <a:pt x="222" y="0"/>
                  </a:cubicBezTo>
                  <a:close/>
                </a:path>
              </a:pathLst>
            </a:custGeom>
            <a:solidFill>
              <a:srgbClr val="85E2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5"/>
            <p:cNvSpPr/>
            <p:nvPr/>
          </p:nvSpPr>
          <p:spPr>
            <a:xfrm>
              <a:off x="973313" y="2371400"/>
              <a:ext cx="25300" cy="39225"/>
            </a:xfrm>
            <a:custGeom>
              <a:avLst/>
              <a:gdLst/>
              <a:ahLst/>
              <a:cxnLst/>
              <a:rect l="l" t="t" r="r" b="b"/>
              <a:pathLst>
                <a:path w="1012" h="1569" extrusionOk="0">
                  <a:moveTo>
                    <a:pt x="194" y="0"/>
                  </a:moveTo>
                  <a:cubicBezTo>
                    <a:pt x="171" y="0"/>
                    <a:pt x="144" y="12"/>
                    <a:pt x="133" y="33"/>
                  </a:cubicBezTo>
                  <a:cubicBezTo>
                    <a:pt x="95" y="111"/>
                    <a:pt x="47" y="201"/>
                    <a:pt x="30" y="281"/>
                  </a:cubicBezTo>
                  <a:cubicBezTo>
                    <a:pt x="0" y="413"/>
                    <a:pt x="47" y="537"/>
                    <a:pt x="90" y="661"/>
                  </a:cubicBezTo>
                  <a:cubicBezTo>
                    <a:pt x="181" y="911"/>
                    <a:pt x="266" y="1170"/>
                    <a:pt x="381" y="1412"/>
                  </a:cubicBezTo>
                  <a:cubicBezTo>
                    <a:pt x="434" y="1521"/>
                    <a:pt x="536" y="1568"/>
                    <a:pt x="640" y="1568"/>
                  </a:cubicBezTo>
                  <a:cubicBezTo>
                    <a:pt x="823" y="1568"/>
                    <a:pt x="1012" y="1421"/>
                    <a:pt x="949" y="1207"/>
                  </a:cubicBezTo>
                  <a:cubicBezTo>
                    <a:pt x="874" y="952"/>
                    <a:pt x="768" y="703"/>
                    <a:pt x="668" y="456"/>
                  </a:cubicBezTo>
                  <a:cubicBezTo>
                    <a:pt x="625" y="352"/>
                    <a:pt x="587" y="227"/>
                    <a:pt x="497" y="153"/>
                  </a:cubicBezTo>
                  <a:cubicBezTo>
                    <a:pt x="427" y="91"/>
                    <a:pt x="301" y="38"/>
                    <a:pt x="215" y="4"/>
                  </a:cubicBezTo>
                  <a:cubicBezTo>
                    <a:pt x="209" y="1"/>
                    <a:pt x="202" y="0"/>
                    <a:pt x="194" y="0"/>
                  </a:cubicBezTo>
                  <a:close/>
                </a:path>
              </a:pathLst>
            </a:custGeom>
            <a:solidFill>
              <a:srgbClr val="85E2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5"/>
            <p:cNvSpPr/>
            <p:nvPr/>
          </p:nvSpPr>
          <p:spPr>
            <a:xfrm>
              <a:off x="1003813" y="2362850"/>
              <a:ext cx="28525" cy="39300"/>
            </a:xfrm>
            <a:custGeom>
              <a:avLst/>
              <a:gdLst/>
              <a:ahLst/>
              <a:cxnLst/>
              <a:rect l="l" t="t" r="r" b="b"/>
              <a:pathLst>
                <a:path w="1141" h="1572" extrusionOk="0">
                  <a:moveTo>
                    <a:pt x="276" y="1"/>
                  </a:moveTo>
                  <a:cubicBezTo>
                    <a:pt x="142" y="1"/>
                    <a:pt x="0" y="123"/>
                    <a:pt x="43" y="272"/>
                  </a:cubicBezTo>
                  <a:cubicBezTo>
                    <a:pt x="171" y="695"/>
                    <a:pt x="328" y="1113"/>
                    <a:pt x="587" y="1475"/>
                  </a:cubicBezTo>
                  <a:cubicBezTo>
                    <a:pt x="636" y="1542"/>
                    <a:pt x="707" y="1571"/>
                    <a:pt x="781" y="1571"/>
                  </a:cubicBezTo>
                  <a:cubicBezTo>
                    <a:pt x="954" y="1571"/>
                    <a:pt x="1140" y="1411"/>
                    <a:pt x="1079" y="1224"/>
                  </a:cubicBezTo>
                  <a:cubicBezTo>
                    <a:pt x="942" y="802"/>
                    <a:pt x="694" y="429"/>
                    <a:pt x="428" y="76"/>
                  </a:cubicBezTo>
                  <a:cubicBezTo>
                    <a:pt x="389" y="23"/>
                    <a:pt x="333" y="1"/>
                    <a:pt x="276" y="1"/>
                  </a:cubicBezTo>
                  <a:close/>
                </a:path>
              </a:pathLst>
            </a:custGeom>
            <a:solidFill>
              <a:srgbClr val="85E2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5"/>
            <p:cNvSpPr/>
            <p:nvPr/>
          </p:nvSpPr>
          <p:spPr>
            <a:xfrm>
              <a:off x="1328188" y="3391125"/>
              <a:ext cx="94550" cy="84250"/>
            </a:xfrm>
            <a:custGeom>
              <a:avLst/>
              <a:gdLst/>
              <a:ahLst/>
              <a:cxnLst/>
              <a:rect l="l" t="t" r="r" b="b"/>
              <a:pathLst>
                <a:path w="3782" h="3370" extrusionOk="0">
                  <a:moveTo>
                    <a:pt x="1891" y="0"/>
                  </a:moveTo>
                  <a:cubicBezTo>
                    <a:pt x="1181" y="0"/>
                    <a:pt x="520" y="451"/>
                    <a:pt x="288" y="1162"/>
                  </a:cubicBezTo>
                  <a:cubicBezTo>
                    <a:pt x="0" y="2046"/>
                    <a:pt x="482" y="2997"/>
                    <a:pt x="1367" y="3286"/>
                  </a:cubicBezTo>
                  <a:cubicBezTo>
                    <a:pt x="1540" y="3343"/>
                    <a:pt x="1717" y="3370"/>
                    <a:pt x="1890" y="3370"/>
                  </a:cubicBezTo>
                  <a:cubicBezTo>
                    <a:pt x="2600" y="3370"/>
                    <a:pt x="3260" y="2919"/>
                    <a:pt x="3491" y="2208"/>
                  </a:cubicBezTo>
                  <a:cubicBezTo>
                    <a:pt x="3781" y="1324"/>
                    <a:pt x="3298" y="372"/>
                    <a:pt x="2414" y="83"/>
                  </a:cubicBezTo>
                  <a:cubicBezTo>
                    <a:pt x="2240" y="27"/>
                    <a:pt x="2064" y="0"/>
                    <a:pt x="18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5"/>
            <p:cNvSpPr/>
            <p:nvPr/>
          </p:nvSpPr>
          <p:spPr>
            <a:xfrm>
              <a:off x="1348963" y="3409625"/>
              <a:ext cx="53000" cy="47250"/>
            </a:xfrm>
            <a:custGeom>
              <a:avLst/>
              <a:gdLst/>
              <a:ahLst/>
              <a:cxnLst/>
              <a:rect l="l" t="t" r="r" b="b"/>
              <a:pathLst>
                <a:path w="2120" h="1890" extrusionOk="0">
                  <a:moveTo>
                    <a:pt x="1060" y="1"/>
                  </a:moveTo>
                  <a:cubicBezTo>
                    <a:pt x="663" y="1"/>
                    <a:pt x="293" y="254"/>
                    <a:pt x="162" y="652"/>
                  </a:cubicBezTo>
                  <a:cubicBezTo>
                    <a:pt x="1" y="1147"/>
                    <a:pt x="271" y="1681"/>
                    <a:pt x="767" y="1843"/>
                  </a:cubicBezTo>
                  <a:cubicBezTo>
                    <a:pt x="864" y="1874"/>
                    <a:pt x="963" y="1889"/>
                    <a:pt x="1060" y="1889"/>
                  </a:cubicBezTo>
                  <a:cubicBezTo>
                    <a:pt x="1457" y="1889"/>
                    <a:pt x="1826" y="1637"/>
                    <a:pt x="1957" y="1239"/>
                  </a:cubicBezTo>
                  <a:cubicBezTo>
                    <a:pt x="2119" y="744"/>
                    <a:pt x="1849" y="210"/>
                    <a:pt x="1352" y="47"/>
                  </a:cubicBezTo>
                  <a:cubicBezTo>
                    <a:pt x="1255" y="16"/>
                    <a:pt x="1157" y="1"/>
                    <a:pt x="10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4" name="Google Shape;244;p5"/>
          <p:cNvGrpSpPr/>
          <p:nvPr/>
        </p:nvGrpSpPr>
        <p:grpSpPr>
          <a:xfrm rot="401786">
            <a:off x="1610189" y="3211662"/>
            <a:ext cx="1039046" cy="1489737"/>
            <a:chOff x="6224263" y="1126225"/>
            <a:chExt cx="1156125" cy="1657600"/>
          </a:xfrm>
        </p:grpSpPr>
        <p:sp>
          <p:nvSpPr>
            <p:cNvPr id="245" name="Google Shape;245;p5"/>
            <p:cNvSpPr/>
            <p:nvPr/>
          </p:nvSpPr>
          <p:spPr>
            <a:xfrm>
              <a:off x="6534363" y="1126225"/>
              <a:ext cx="426675" cy="954650"/>
            </a:xfrm>
            <a:custGeom>
              <a:avLst/>
              <a:gdLst/>
              <a:ahLst/>
              <a:cxnLst/>
              <a:rect l="l" t="t" r="r" b="b"/>
              <a:pathLst>
                <a:path w="17067" h="38186" extrusionOk="0">
                  <a:moveTo>
                    <a:pt x="3471" y="0"/>
                  </a:moveTo>
                  <a:cubicBezTo>
                    <a:pt x="1554" y="0"/>
                    <a:pt x="0" y="1554"/>
                    <a:pt x="0" y="3471"/>
                  </a:cubicBezTo>
                  <a:lnTo>
                    <a:pt x="0" y="34713"/>
                  </a:lnTo>
                  <a:cubicBezTo>
                    <a:pt x="0" y="36630"/>
                    <a:pt x="1554" y="38185"/>
                    <a:pt x="3471" y="38185"/>
                  </a:cubicBezTo>
                  <a:lnTo>
                    <a:pt x="13596" y="38185"/>
                  </a:lnTo>
                  <a:cubicBezTo>
                    <a:pt x="15513" y="38185"/>
                    <a:pt x="17067" y="36630"/>
                    <a:pt x="17067" y="34713"/>
                  </a:cubicBezTo>
                  <a:lnTo>
                    <a:pt x="17067" y="3471"/>
                  </a:lnTo>
                  <a:cubicBezTo>
                    <a:pt x="17067" y="1554"/>
                    <a:pt x="15513" y="0"/>
                    <a:pt x="1359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5"/>
            <p:cNvSpPr/>
            <p:nvPr/>
          </p:nvSpPr>
          <p:spPr>
            <a:xfrm>
              <a:off x="6531963" y="1127100"/>
              <a:ext cx="426675" cy="843725"/>
            </a:xfrm>
            <a:custGeom>
              <a:avLst/>
              <a:gdLst/>
              <a:ahLst/>
              <a:cxnLst/>
              <a:rect l="l" t="t" r="r" b="b"/>
              <a:pathLst>
                <a:path w="17067" h="33749" extrusionOk="0">
                  <a:moveTo>
                    <a:pt x="3471" y="1"/>
                  </a:moveTo>
                  <a:cubicBezTo>
                    <a:pt x="1554" y="1"/>
                    <a:pt x="1" y="1554"/>
                    <a:pt x="1" y="3471"/>
                  </a:cubicBezTo>
                  <a:lnTo>
                    <a:pt x="1" y="33748"/>
                  </a:lnTo>
                  <a:cubicBezTo>
                    <a:pt x="4995" y="33173"/>
                    <a:pt x="9866" y="31723"/>
                    <a:pt x="14890" y="31362"/>
                  </a:cubicBezTo>
                  <a:cubicBezTo>
                    <a:pt x="15610" y="31309"/>
                    <a:pt x="16339" y="31281"/>
                    <a:pt x="17067" y="31275"/>
                  </a:cubicBezTo>
                  <a:lnTo>
                    <a:pt x="17067" y="3471"/>
                  </a:lnTo>
                  <a:cubicBezTo>
                    <a:pt x="17067" y="1554"/>
                    <a:pt x="15512" y="1"/>
                    <a:pt x="135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5"/>
            <p:cNvSpPr/>
            <p:nvPr/>
          </p:nvSpPr>
          <p:spPr>
            <a:xfrm>
              <a:off x="6502713" y="1907250"/>
              <a:ext cx="491800" cy="65100"/>
            </a:xfrm>
            <a:custGeom>
              <a:avLst/>
              <a:gdLst/>
              <a:ahLst/>
              <a:cxnLst/>
              <a:rect l="l" t="t" r="r" b="b"/>
              <a:pathLst>
                <a:path w="19672" h="2604" extrusionOk="0">
                  <a:moveTo>
                    <a:pt x="0" y="0"/>
                  </a:moveTo>
                  <a:lnTo>
                    <a:pt x="0" y="2604"/>
                  </a:lnTo>
                  <a:lnTo>
                    <a:pt x="19672" y="2604"/>
                  </a:lnTo>
                  <a:lnTo>
                    <a:pt x="1967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5"/>
            <p:cNvSpPr/>
            <p:nvPr/>
          </p:nvSpPr>
          <p:spPr>
            <a:xfrm>
              <a:off x="6601988" y="1445000"/>
              <a:ext cx="122300" cy="472650"/>
            </a:xfrm>
            <a:custGeom>
              <a:avLst/>
              <a:gdLst/>
              <a:ahLst/>
              <a:cxnLst/>
              <a:rect l="l" t="t" r="r" b="b"/>
              <a:pathLst>
                <a:path w="4892" h="18906" extrusionOk="0">
                  <a:moveTo>
                    <a:pt x="415" y="1"/>
                  </a:moveTo>
                  <a:cubicBezTo>
                    <a:pt x="187" y="1"/>
                    <a:pt x="1" y="187"/>
                    <a:pt x="1" y="416"/>
                  </a:cubicBezTo>
                  <a:lnTo>
                    <a:pt x="1" y="5876"/>
                  </a:lnTo>
                  <a:cubicBezTo>
                    <a:pt x="1" y="7093"/>
                    <a:pt x="576" y="8268"/>
                    <a:pt x="1538" y="9013"/>
                  </a:cubicBezTo>
                  <a:lnTo>
                    <a:pt x="3261" y="10345"/>
                  </a:lnTo>
                  <a:cubicBezTo>
                    <a:pt x="3763" y="10733"/>
                    <a:pt x="4062" y="11343"/>
                    <a:pt x="4062" y="11977"/>
                  </a:cubicBezTo>
                  <a:lnTo>
                    <a:pt x="4062" y="18490"/>
                  </a:lnTo>
                  <a:cubicBezTo>
                    <a:pt x="4062" y="18719"/>
                    <a:pt x="4248" y="18905"/>
                    <a:pt x="4477" y="18905"/>
                  </a:cubicBezTo>
                  <a:cubicBezTo>
                    <a:pt x="4706" y="18905"/>
                    <a:pt x="4892" y="18719"/>
                    <a:pt x="4892" y="18490"/>
                  </a:cubicBezTo>
                  <a:lnTo>
                    <a:pt x="4892" y="11977"/>
                  </a:lnTo>
                  <a:cubicBezTo>
                    <a:pt x="4892" y="11089"/>
                    <a:pt x="4474" y="10235"/>
                    <a:pt x="3770" y="9691"/>
                  </a:cubicBezTo>
                  <a:lnTo>
                    <a:pt x="2049" y="8358"/>
                  </a:lnTo>
                  <a:cubicBezTo>
                    <a:pt x="1285" y="7769"/>
                    <a:pt x="830" y="6840"/>
                    <a:pt x="830" y="5876"/>
                  </a:cubicBezTo>
                  <a:lnTo>
                    <a:pt x="830" y="416"/>
                  </a:lnTo>
                  <a:cubicBezTo>
                    <a:pt x="830" y="187"/>
                    <a:pt x="644" y="1"/>
                    <a:pt x="41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5"/>
            <p:cNvSpPr/>
            <p:nvPr/>
          </p:nvSpPr>
          <p:spPr>
            <a:xfrm>
              <a:off x="6575813" y="1405675"/>
              <a:ext cx="75900" cy="75900"/>
            </a:xfrm>
            <a:custGeom>
              <a:avLst/>
              <a:gdLst/>
              <a:ahLst/>
              <a:cxnLst/>
              <a:rect l="l" t="t" r="r" b="b"/>
              <a:pathLst>
                <a:path w="3036" h="3036" extrusionOk="0">
                  <a:moveTo>
                    <a:pt x="1518" y="0"/>
                  </a:moveTo>
                  <a:cubicBezTo>
                    <a:pt x="680" y="0"/>
                    <a:pt x="0" y="680"/>
                    <a:pt x="0" y="1518"/>
                  </a:cubicBezTo>
                  <a:cubicBezTo>
                    <a:pt x="0" y="2356"/>
                    <a:pt x="680" y="3036"/>
                    <a:pt x="1518" y="3036"/>
                  </a:cubicBezTo>
                  <a:cubicBezTo>
                    <a:pt x="2357" y="3036"/>
                    <a:pt x="3036" y="2356"/>
                    <a:pt x="3036" y="1518"/>
                  </a:cubicBezTo>
                  <a:cubicBezTo>
                    <a:pt x="3036" y="680"/>
                    <a:pt x="2357" y="0"/>
                    <a:pt x="15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5"/>
            <p:cNvSpPr/>
            <p:nvPr/>
          </p:nvSpPr>
          <p:spPr>
            <a:xfrm>
              <a:off x="6769038" y="1445975"/>
              <a:ext cx="122300" cy="472625"/>
            </a:xfrm>
            <a:custGeom>
              <a:avLst/>
              <a:gdLst/>
              <a:ahLst/>
              <a:cxnLst/>
              <a:rect l="l" t="t" r="r" b="b"/>
              <a:pathLst>
                <a:path w="4892" h="18905" extrusionOk="0">
                  <a:moveTo>
                    <a:pt x="4477" y="0"/>
                  </a:moveTo>
                  <a:cubicBezTo>
                    <a:pt x="4248" y="0"/>
                    <a:pt x="4062" y="186"/>
                    <a:pt x="4062" y="415"/>
                  </a:cubicBezTo>
                  <a:lnTo>
                    <a:pt x="4062" y="5877"/>
                  </a:lnTo>
                  <a:cubicBezTo>
                    <a:pt x="4062" y="6841"/>
                    <a:pt x="3607" y="7768"/>
                    <a:pt x="2844" y="8359"/>
                  </a:cubicBezTo>
                  <a:lnTo>
                    <a:pt x="1122" y="9691"/>
                  </a:lnTo>
                  <a:cubicBezTo>
                    <a:pt x="421" y="10234"/>
                    <a:pt x="1" y="11090"/>
                    <a:pt x="1" y="11978"/>
                  </a:cubicBezTo>
                  <a:lnTo>
                    <a:pt x="1" y="18490"/>
                  </a:lnTo>
                  <a:cubicBezTo>
                    <a:pt x="1" y="18719"/>
                    <a:pt x="188" y="18905"/>
                    <a:pt x="417" y="18905"/>
                  </a:cubicBezTo>
                  <a:cubicBezTo>
                    <a:pt x="643" y="18905"/>
                    <a:pt x="829" y="18722"/>
                    <a:pt x="832" y="18490"/>
                  </a:cubicBezTo>
                  <a:lnTo>
                    <a:pt x="832" y="11978"/>
                  </a:lnTo>
                  <a:cubicBezTo>
                    <a:pt x="832" y="11343"/>
                    <a:pt x="1132" y="10734"/>
                    <a:pt x="1633" y="10346"/>
                  </a:cubicBezTo>
                  <a:lnTo>
                    <a:pt x="3354" y="9013"/>
                  </a:lnTo>
                  <a:cubicBezTo>
                    <a:pt x="4316" y="8267"/>
                    <a:pt x="4892" y="7096"/>
                    <a:pt x="4892" y="5877"/>
                  </a:cubicBezTo>
                  <a:lnTo>
                    <a:pt x="4892" y="415"/>
                  </a:lnTo>
                  <a:cubicBezTo>
                    <a:pt x="4892" y="186"/>
                    <a:pt x="4706" y="0"/>
                    <a:pt x="447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5"/>
            <p:cNvSpPr/>
            <p:nvPr/>
          </p:nvSpPr>
          <p:spPr>
            <a:xfrm>
              <a:off x="6841613" y="1406625"/>
              <a:ext cx="75950" cy="75950"/>
            </a:xfrm>
            <a:custGeom>
              <a:avLst/>
              <a:gdLst/>
              <a:ahLst/>
              <a:cxnLst/>
              <a:rect l="l" t="t" r="r" b="b"/>
              <a:pathLst>
                <a:path w="3038" h="3038" extrusionOk="0">
                  <a:moveTo>
                    <a:pt x="1519" y="1"/>
                  </a:moveTo>
                  <a:cubicBezTo>
                    <a:pt x="680" y="1"/>
                    <a:pt x="0" y="680"/>
                    <a:pt x="0" y="1520"/>
                  </a:cubicBezTo>
                  <a:cubicBezTo>
                    <a:pt x="0" y="2358"/>
                    <a:pt x="680" y="3038"/>
                    <a:pt x="1519" y="3038"/>
                  </a:cubicBezTo>
                  <a:cubicBezTo>
                    <a:pt x="2358" y="3038"/>
                    <a:pt x="3037" y="2358"/>
                    <a:pt x="3037" y="1520"/>
                  </a:cubicBezTo>
                  <a:cubicBezTo>
                    <a:pt x="3037" y="680"/>
                    <a:pt x="2358" y="1"/>
                    <a:pt x="15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5"/>
            <p:cNvSpPr/>
            <p:nvPr/>
          </p:nvSpPr>
          <p:spPr>
            <a:xfrm>
              <a:off x="6873963" y="1595150"/>
              <a:ext cx="50350" cy="45850"/>
            </a:xfrm>
            <a:custGeom>
              <a:avLst/>
              <a:gdLst/>
              <a:ahLst/>
              <a:cxnLst/>
              <a:rect l="l" t="t" r="r" b="b"/>
              <a:pathLst>
                <a:path w="2014" h="1834" extrusionOk="0">
                  <a:moveTo>
                    <a:pt x="1007" y="1"/>
                  </a:moveTo>
                  <a:cubicBezTo>
                    <a:pt x="772" y="1"/>
                    <a:pt x="537" y="90"/>
                    <a:pt x="358" y="269"/>
                  </a:cubicBezTo>
                  <a:cubicBezTo>
                    <a:pt x="1" y="627"/>
                    <a:pt x="1" y="1208"/>
                    <a:pt x="358" y="1565"/>
                  </a:cubicBezTo>
                  <a:cubicBezTo>
                    <a:pt x="537" y="1744"/>
                    <a:pt x="772" y="1833"/>
                    <a:pt x="1007" y="1833"/>
                  </a:cubicBezTo>
                  <a:cubicBezTo>
                    <a:pt x="1242" y="1833"/>
                    <a:pt x="1477" y="1744"/>
                    <a:pt x="1656" y="1565"/>
                  </a:cubicBezTo>
                  <a:cubicBezTo>
                    <a:pt x="2013" y="1208"/>
                    <a:pt x="2013" y="627"/>
                    <a:pt x="1656" y="269"/>
                  </a:cubicBezTo>
                  <a:cubicBezTo>
                    <a:pt x="1477" y="90"/>
                    <a:pt x="1242" y="1"/>
                    <a:pt x="10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5"/>
            <p:cNvSpPr/>
            <p:nvPr/>
          </p:nvSpPr>
          <p:spPr>
            <a:xfrm>
              <a:off x="6883163" y="1281750"/>
              <a:ext cx="40850" cy="251875"/>
            </a:xfrm>
            <a:custGeom>
              <a:avLst/>
              <a:gdLst/>
              <a:ahLst/>
              <a:cxnLst/>
              <a:rect l="l" t="t" r="r" b="b"/>
              <a:pathLst>
                <a:path w="1634" h="10075" extrusionOk="0">
                  <a:moveTo>
                    <a:pt x="817" y="1"/>
                  </a:moveTo>
                  <a:cubicBezTo>
                    <a:pt x="367" y="1"/>
                    <a:pt x="0" y="367"/>
                    <a:pt x="0" y="817"/>
                  </a:cubicBezTo>
                  <a:lnTo>
                    <a:pt x="0" y="9257"/>
                  </a:lnTo>
                  <a:cubicBezTo>
                    <a:pt x="0" y="9709"/>
                    <a:pt x="367" y="10074"/>
                    <a:pt x="817" y="10074"/>
                  </a:cubicBezTo>
                  <a:cubicBezTo>
                    <a:pt x="1268" y="10074"/>
                    <a:pt x="1634" y="9708"/>
                    <a:pt x="1634" y="9257"/>
                  </a:cubicBezTo>
                  <a:lnTo>
                    <a:pt x="1634" y="817"/>
                  </a:lnTo>
                  <a:cubicBezTo>
                    <a:pt x="1634" y="365"/>
                    <a:pt x="1268" y="1"/>
                    <a:pt x="8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5"/>
            <p:cNvSpPr/>
            <p:nvPr/>
          </p:nvSpPr>
          <p:spPr>
            <a:xfrm>
              <a:off x="6734838" y="1418750"/>
              <a:ext cx="20775" cy="492350"/>
            </a:xfrm>
            <a:custGeom>
              <a:avLst/>
              <a:gdLst/>
              <a:ahLst/>
              <a:cxnLst/>
              <a:rect l="l" t="t" r="r" b="b"/>
              <a:pathLst>
                <a:path w="831" h="19694" extrusionOk="0">
                  <a:moveTo>
                    <a:pt x="416" y="1"/>
                  </a:moveTo>
                  <a:cubicBezTo>
                    <a:pt x="187" y="1"/>
                    <a:pt x="1" y="187"/>
                    <a:pt x="1" y="416"/>
                  </a:cubicBezTo>
                  <a:lnTo>
                    <a:pt x="1" y="19279"/>
                  </a:lnTo>
                  <a:cubicBezTo>
                    <a:pt x="1" y="19507"/>
                    <a:pt x="187" y="19693"/>
                    <a:pt x="416" y="19693"/>
                  </a:cubicBezTo>
                  <a:cubicBezTo>
                    <a:pt x="645" y="19693"/>
                    <a:pt x="831" y="19507"/>
                    <a:pt x="831" y="19277"/>
                  </a:cubicBezTo>
                  <a:lnTo>
                    <a:pt x="831" y="416"/>
                  </a:lnTo>
                  <a:cubicBezTo>
                    <a:pt x="831" y="187"/>
                    <a:pt x="645" y="1"/>
                    <a:pt x="41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5"/>
            <p:cNvSpPr/>
            <p:nvPr/>
          </p:nvSpPr>
          <p:spPr>
            <a:xfrm>
              <a:off x="6705888" y="1349300"/>
              <a:ext cx="78400" cy="71400"/>
            </a:xfrm>
            <a:custGeom>
              <a:avLst/>
              <a:gdLst/>
              <a:ahLst/>
              <a:cxnLst/>
              <a:rect l="l" t="t" r="r" b="b"/>
              <a:pathLst>
                <a:path w="3136" h="2856" extrusionOk="0">
                  <a:moveTo>
                    <a:pt x="1568" y="0"/>
                  </a:moveTo>
                  <a:cubicBezTo>
                    <a:pt x="1203" y="0"/>
                    <a:pt x="837" y="140"/>
                    <a:pt x="558" y="418"/>
                  </a:cubicBezTo>
                  <a:cubicBezTo>
                    <a:pt x="0" y="976"/>
                    <a:pt x="0" y="1879"/>
                    <a:pt x="558" y="2437"/>
                  </a:cubicBezTo>
                  <a:cubicBezTo>
                    <a:pt x="837" y="2716"/>
                    <a:pt x="1203" y="2855"/>
                    <a:pt x="1568" y="2855"/>
                  </a:cubicBezTo>
                  <a:cubicBezTo>
                    <a:pt x="1934" y="2855"/>
                    <a:pt x="2299" y="2716"/>
                    <a:pt x="2578" y="2437"/>
                  </a:cubicBezTo>
                  <a:cubicBezTo>
                    <a:pt x="3136" y="1879"/>
                    <a:pt x="3136" y="976"/>
                    <a:pt x="2578" y="418"/>
                  </a:cubicBezTo>
                  <a:cubicBezTo>
                    <a:pt x="2299" y="140"/>
                    <a:pt x="1934" y="0"/>
                    <a:pt x="15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5"/>
            <p:cNvSpPr/>
            <p:nvPr/>
          </p:nvSpPr>
          <p:spPr>
            <a:xfrm>
              <a:off x="6664838" y="2067725"/>
              <a:ext cx="147350" cy="42575"/>
            </a:xfrm>
            <a:custGeom>
              <a:avLst/>
              <a:gdLst/>
              <a:ahLst/>
              <a:cxnLst/>
              <a:rect l="l" t="t" r="r" b="b"/>
              <a:pathLst>
                <a:path w="5894" h="1703" extrusionOk="0">
                  <a:moveTo>
                    <a:pt x="851" y="0"/>
                  </a:moveTo>
                  <a:cubicBezTo>
                    <a:pt x="382" y="0"/>
                    <a:pt x="0" y="383"/>
                    <a:pt x="0" y="851"/>
                  </a:cubicBezTo>
                  <a:cubicBezTo>
                    <a:pt x="0" y="1320"/>
                    <a:pt x="382" y="1702"/>
                    <a:pt x="851" y="1702"/>
                  </a:cubicBezTo>
                  <a:lnTo>
                    <a:pt x="5043" y="1702"/>
                  </a:lnTo>
                  <a:cubicBezTo>
                    <a:pt x="5510" y="1702"/>
                    <a:pt x="5894" y="1320"/>
                    <a:pt x="5894" y="851"/>
                  </a:cubicBezTo>
                  <a:cubicBezTo>
                    <a:pt x="5894" y="383"/>
                    <a:pt x="5510" y="0"/>
                    <a:pt x="50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5"/>
            <p:cNvSpPr/>
            <p:nvPr/>
          </p:nvSpPr>
          <p:spPr>
            <a:xfrm>
              <a:off x="6664838" y="2139775"/>
              <a:ext cx="147350" cy="42575"/>
            </a:xfrm>
            <a:custGeom>
              <a:avLst/>
              <a:gdLst/>
              <a:ahLst/>
              <a:cxnLst/>
              <a:rect l="l" t="t" r="r" b="b"/>
              <a:pathLst>
                <a:path w="5894" h="1703" extrusionOk="0">
                  <a:moveTo>
                    <a:pt x="851" y="1"/>
                  </a:moveTo>
                  <a:cubicBezTo>
                    <a:pt x="382" y="1"/>
                    <a:pt x="0" y="384"/>
                    <a:pt x="0" y="852"/>
                  </a:cubicBezTo>
                  <a:cubicBezTo>
                    <a:pt x="0" y="1321"/>
                    <a:pt x="382" y="1703"/>
                    <a:pt x="851" y="1703"/>
                  </a:cubicBezTo>
                  <a:lnTo>
                    <a:pt x="5043" y="1703"/>
                  </a:lnTo>
                  <a:cubicBezTo>
                    <a:pt x="5510" y="1703"/>
                    <a:pt x="5894" y="1320"/>
                    <a:pt x="5894" y="852"/>
                  </a:cubicBezTo>
                  <a:cubicBezTo>
                    <a:pt x="5894" y="384"/>
                    <a:pt x="5510" y="1"/>
                    <a:pt x="50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5"/>
            <p:cNvSpPr/>
            <p:nvPr/>
          </p:nvSpPr>
          <p:spPr>
            <a:xfrm>
              <a:off x="6389988" y="2164600"/>
              <a:ext cx="699075" cy="231950"/>
            </a:xfrm>
            <a:custGeom>
              <a:avLst/>
              <a:gdLst/>
              <a:ahLst/>
              <a:cxnLst/>
              <a:rect l="l" t="t" r="r" b="b"/>
              <a:pathLst>
                <a:path w="27963" h="9278" extrusionOk="0">
                  <a:moveTo>
                    <a:pt x="1009" y="0"/>
                  </a:moveTo>
                  <a:cubicBezTo>
                    <a:pt x="425" y="0"/>
                    <a:pt x="0" y="491"/>
                    <a:pt x="0" y="1073"/>
                  </a:cubicBezTo>
                  <a:lnTo>
                    <a:pt x="0" y="8239"/>
                  </a:lnTo>
                  <a:cubicBezTo>
                    <a:pt x="0" y="8821"/>
                    <a:pt x="425" y="9277"/>
                    <a:pt x="1009" y="9277"/>
                  </a:cubicBezTo>
                  <a:lnTo>
                    <a:pt x="26861" y="9277"/>
                  </a:lnTo>
                  <a:cubicBezTo>
                    <a:pt x="27445" y="9277"/>
                    <a:pt x="27963" y="8821"/>
                    <a:pt x="27963" y="8239"/>
                  </a:cubicBezTo>
                  <a:lnTo>
                    <a:pt x="27963" y="1073"/>
                  </a:lnTo>
                  <a:cubicBezTo>
                    <a:pt x="27963" y="491"/>
                    <a:pt x="27445" y="0"/>
                    <a:pt x="2686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5"/>
            <p:cNvSpPr/>
            <p:nvPr/>
          </p:nvSpPr>
          <p:spPr>
            <a:xfrm>
              <a:off x="6885563" y="2258875"/>
              <a:ext cx="110450" cy="110450"/>
            </a:xfrm>
            <a:custGeom>
              <a:avLst/>
              <a:gdLst/>
              <a:ahLst/>
              <a:cxnLst/>
              <a:rect l="l" t="t" r="r" b="b"/>
              <a:pathLst>
                <a:path w="4418" h="4418" extrusionOk="0">
                  <a:moveTo>
                    <a:pt x="2209" y="0"/>
                  </a:moveTo>
                  <a:cubicBezTo>
                    <a:pt x="989" y="0"/>
                    <a:pt x="0" y="990"/>
                    <a:pt x="0" y="2209"/>
                  </a:cubicBezTo>
                  <a:cubicBezTo>
                    <a:pt x="0" y="3429"/>
                    <a:pt x="989" y="4418"/>
                    <a:pt x="2209" y="4418"/>
                  </a:cubicBezTo>
                  <a:cubicBezTo>
                    <a:pt x="3428" y="4418"/>
                    <a:pt x="4418" y="3429"/>
                    <a:pt x="4418" y="2209"/>
                  </a:cubicBezTo>
                  <a:cubicBezTo>
                    <a:pt x="4418" y="990"/>
                    <a:pt x="3431" y="0"/>
                    <a:pt x="220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5"/>
            <p:cNvSpPr/>
            <p:nvPr/>
          </p:nvSpPr>
          <p:spPr>
            <a:xfrm>
              <a:off x="6444563" y="2290800"/>
              <a:ext cx="248975" cy="64800"/>
            </a:xfrm>
            <a:custGeom>
              <a:avLst/>
              <a:gdLst/>
              <a:ahLst/>
              <a:cxnLst/>
              <a:rect l="l" t="t" r="r" b="b"/>
              <a:pathLst>
                <a:path w="9959" h="2592" extrusionOk="0">
                  <a:moveTo>
                    <a:pt x="0" y="1"/>
                  </a:moveTo>
                  <a:lnTo>
                    <a:pt x="0" y="2591"/>
                  </a:lnTo>
                  <a:lnTo>
                    <a:pt x="9958" y="2591"/>
                  </a:lnTo>
                  <a:lnTo>
                    <a:pt x="995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5"/>
            <p:cNvSpPr/>
            <p:nvPr/>
          </p:nvSpPr>
          <p:spPr>
            <a:xfrm>
              <a:off x="6447963" y="2232825"/>
              <a:ext cx="64775" cy="30725"/>
            </a:xfrm>
            <a:custGeom>
              <a:avLst/>
              <a:gdLst/>
              <a:ahLst/>
              <a:cxnLst/>
              <a:rect l="l" t="t" r="r" b="b"/>
              <a:pathLst>
                <a:path w="2591" h="1229" extrusionOk="0">
                  <a:moveTo>
                    <a:pt x="0" y="1"/>
                  </a:moveTo>
                  <a:lnTo>
                    <a:pt x="0" y="1228"/>
                  </a:lnTo>
                  <a:lnTo>
                    <a:pt x="2591" y="1228"/>
                  </a:lnTo>
                  <a:lnTo>
                    <a:pt x="259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5"/>
            <p:cNvSpPr/>
            <p:nvPr/>
          </p:nvSpPr>
          <p:spPr>
            <a:xfrm>
              <a:off x="6363888" y="2251400"/>
              <a:ext cx="233200" cy="229175"/>
            </a:xfrm>
            <a:custGeom>
              <a:avLst/>
              <a:gdLst/>
              <a:ahLst/>
              <a:cxnLst/>
              <a:rect l="l" t="t" r="r" b="b"/>
              <a:pathLst>
                <a:path w="9328" h="9167" extrusionOk="0">
                  <a:moveTo>
                    <a:pt x="8419" y="1"/>
                  </a:moveTo>
                  <a:cubicBezTo>
                    <a:pt x="8207" y="1"/>
                    <a:pt x="7995" y="81"/>
                    <a:pt x="7834" y="242"/>
                  </a:cubicBezTo>
                  <a:lnTo>
                    <a:pt x="322" y="7755"/>
                  </a:lnTo>
                  <a:cubicBezTo>
                    <a:pt x="0" y="8077"/>
                    <a:pt x="0" y="8603"/>
                    <a:pt x="322" y="8925"/>
                  </a:cubicBezTo>
                  <a:cubicBezTo>
                    <a:pt x="483" y="9086"/>
                    <a:pt x="695" y="9167"/>
                    <a:pt x="907" y="9167"/>
                  </a:cubicBezTo>
                  <a:cubicBezTo>
                    <a:pt x="1119" y="9167"/>
                    <a:pt x="1331" y="9086"/>
                    <a:pt x="1492" y="8925"/>
                  </a:cubicBezTo>
                  <a:lnTo>
                    <a:pt x="9005" y="1414"/>
                  </a:lnTo>
                  <a:cubicBezTo>
                    <a:pt x="9327" y="1092"/>
                    <a:pt x="9327" y="564"/>
                    <a:pt x="9005" y="242"/>
                  </a:cubicBezTo>
                  <a:cubicBezTo>
                    <a:pt x="8844" y="81"/>
                    <a:pt x="8632" y="1"/>
                    <a:pt x="84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5"/>
            <p:cNvSpPr/>
            <p:nvPr/>
          </p:nvSpPr>
          <p:spPr>
            <a:xfrm>
              <a:off x="6298888" y="2559200"/>
              <a:ext cx="78825" cy="77800"/>
            </a:xfrm>
            <a:custGeom>
              <a:avLst/>
              <a:gdLst/>
              <a:ahLst/>
              <a:cxnLst/>
              <a:rect l="l" t="t" r="r" b="b"/>
              <a:pathLst>
                <a:path w="3153" h="3112" extrusionOk="0">
                  <a:moveTo>
                    <a:pt x="227" y="1"/>
                  </a:moveTo>
                  <a:cubicBezTo>
                    <a:pt x="175" y="1"/>
                    <a:pt x="122" y="21"/>
                    <a:pt x="82" y="61"/>
                  </a:cubicBezTo>
                  <a:cubicBezTo>
                    <a:pt x="1" y="142"/>
                    <a:pt x="1" y="271"/>
                    <a:pt x="82" y="351"/>
                  </a:cubicBezTo>
                  <a:lnTo>
                    <a:pt x="2782" y="3051"/>
                  </a:lnTo>
                  <a:cubicBezTo>
                    <a:pt x="2822" y="3091"/>
                    <a:pt x="2874" y="3112"/>
                    <a:pt x="2926" y="3112"/>
                  </a:cubicBezTo>
                  <a:cubicBezTo>
                    <a:pt x="2979" y="3112"/>
                    <a:pt x="3031" y="3091"/>
                    <a:pt x="3072" y="3051"/>
                  </a:cubicBezTo>
                  <a:cubicBezTo>
                    <a:pt x="3152" y="2970"/>
                    <a:pt x="3152" y="2842"/>
                    <a:pt x="3072" y="2762"/>
                  </a:cubicBezTo>
                  <a:lnTo>
                    <a:pt x="371" y="61"/>
                  </a:lnTo>
                  <a:cubicBezTo>
                    <a:pt x="331" y="21"/>
                    <a:pt x="279" y="1"/>
                    <a:pt x="2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5"/>
            <p:cNvSpPr/>
            <p:nvPr/>
          </p:nvSpPr>
          <p:spPr>
            <a:xfrm>
              <a:off x="6276438" y="2640275"/>
              <a:ext cx="105700" cy="10225"/>
            </a:xfrm>
            <a:custGeom>
              <a:avLst/>
              <a:gdLst/>
              <a:ahLst/>
              <a:cxnLst/>
              <a:rect l="l" t="t" r="r" b="b"/>
              <a:pathLst>
                <a:path w="4228" h="409" extrusionOk="0">
                  <a:moveTo>
                    <a:pt x="204" y="1"/>
                  </a:moveTo>
                  <a:cubicBezTo>
                    <a:pt x="91" y="1"/>
                    <a:pt x="1" y="92"/>
                    <a:pt x="1" y="205"/>
                  </a:cubicBezTo>
                  <a:cubicBezTo>
                    <a:pt x="1" y="317"/>
                    <a:pt x="91" y="408"/>
                    <a:pt x="204" y="408"/>
                  </a:cubicBezTo>
                  <a:lnTo>
                    <a:pt x="4023" y="408"/>
                  </a:lnTo>
                  <a:cubicBezTo>
                    <a:pt x="4136" y="408"/>
                    <a:pt x="4228" y="318"/>
                    <a:pt x="4228" y="205"/>
                  </a:cubicBezTo>
                  <a:cubicBezTo>
                    <a:pt x="4228" y="92"/>
                    <a:pt x="4136" y="1"/>
                    <a:pt x="40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5"/>
            <p:cNvSpPr/>
            <p:nvPr/>
          </p:nvSpPr>
          <p:spPr>
            <a:xfrm>
              <a:off x="6312588" y="2647850"/>
              <a:ext cx="78775" cy="77775"/>
            </a:xfrm>
            <a:custGeom>
              <a:avLst/>
              <a:gdLst/>
              <a:ahLst/>
              <a:cxnLst/>
              <a:rect l="l" t="t" r="r" b="b"/>
              <a:pathLst>
                <a:path w="3151" h="3111" extrusionOk="0">
                  <a:moveTo>
                    <a:pt x="2926" y="1"/>
                  </a:moveTo>
                  <a:cubicBezTo>
                    <a:pt x="2873" y="1"/>
                    <a:pt x="2821" y="21"/>
                    <a:pt x="2782" y="61"/>
                  </a:cubicBezTo>
                  <a:lnTo>
                    <a:pt x="81" y="2762"/>
                  </a:lnTo>
                  <a:cubicBezTo>
                    <a:pt x="1" y="2842"/>
                    <a:pt x="1" y="2971"/>
                    <a:pt x="81" y="3051"/>
                  </a:cubicBezTo>
                  <a:cubicBezTo>
                    <a:pt x="121" y="3091"/>
                    <a:pt x="173" y="3111"/>
                    <a:pt x="226" y="3111"/>
                  </a:cubicBezTo>
                  <a:cubicBezTo>
                    <a:pt x="278" y="3111"/>
                    <a:pt x="331" y="3091"/>
                    <a:pt x="371" y="3051"/>
                  </a:cubicBezTo>
                  <a:lnTo>
                    <a:pt x="3071" y="351"/>
                  </a:lnTo>
                  <a:cubicBezTo>
                    <a:pt x="3151" y="270"/>
                    <a:pt x="3151" y="141"/>
                    <a:pt x="3071" y="61"/>
                  </a:cubicBezTo>
                  <a:cubicBezTo>
                    <a:pt x="3031" y="21"/>
                    <a:pt x="2978" y="1"/>
                    <a:pt x="29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5"/>
            <p:cNvSpPr/>
            <p:nvPr/>
          </p:nvSpPr>
          <p:spPr>
            <a:xfrm>
              <a:off x="6404338" y="2559200"/>
              <a:ext cx="78725" cy="77800"/>
            </a:xfrm>
            <a:custGeom>
              <a:avLst/>
              <a:gdLst/>
              <a:ahLst/>
              <a:cxnLst/>
              <a:rect l="l" t="t" r="r" b="b"/>
              <a:pathLst>
                <a:path w="3149" h="3112" extrusionOk="0">
                  <a:moveTo>
                    <a:pt x="2924" y="1"/>
                  </a:moveTo>
                  <a:cubicBezTo>
                    <a:pt x="2871" y="1"/>
                    <a:pt x="2819" y="21"/>
                    <a:pt x="2778" y="61"/>
                  </a:cubicBezTo>
                  <a:lnTo>
                    <a:pt x="79" y="2762"/>
                  </a:lnTo>
                  <a:cubicBezTo>
                    <a:pt x="0" y="2842"/>
                    <a:pt x="0" y="2970"/>
                    <a:pt x="79" y="3051"/>
                  </a:cubicBezTo>
                  <a:cubicBezTo>
                    <a:pt x="119" y="3091"/>
                    <a:pt x="171" y="3112"/>
                    <a:pt x="223" y="3112"/>
                  </a:cubicBezTo>
                  <a:cubicBezTo>
                    <a:pt x="275" y="3112"/>
                    <a:pt x="328" y="3091"/>
                    <a:pt x="368" y="3051"/>
                  </a:cubicBezTo>
                  <a:lnTo>
                    <a:pt x="3069" y="351"/>
                  </a:lnTo>
                  <a:cubicBezTo>
                    <a:pt x="3149" y="271"/>
                    <a:pt x="3149" y="142"/>
                    <a:pt x="3069" y="61"/>
                  </a:cubicBezTo>
                  <a:cubicBezTo>
                    <a:pt x="3028" y="21"/>
                    <a:pt x="2976" y="1"/>
                    <a:pt x="29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5"/>
            <p:cNvSpPr/>
            <p:nvPr/>
          </p:nvSpPr>
          <p:spPr>
            <a:xfrm>
              <a:off x="6402563" y="2640275"/>
              <a:ext cx="105725" cy="10225"/>
            </a:xfrm>
            <a:custGeom>
              <a:avLst/>
              <a:gdLst/>
              <a:ahLst/>
              <a:cxnLst/>
              <a:rect l="l" t="t" r="r" b="b"/>
              <a:pathLst>
                <a:path w="4229" h="409" extrusionOk="0">
                  <a:moveTo>
                    <a:pt x="206" y="1"/>
                  </a:moveTo>
                  <a:cubicBezTo>
                    <a:pt x="93" y="1"/>
                    <a:pt x="1" y="92"/>
                    <a:pt x="1" y="205"/>
                  </a:cubicBezTo>
                  <a:cubicBezTo>
                    <a:pt x="1" y="318"/>
                    <a:pt x="93" y="408"/>
                    <a:pt x="206" y="408"/>
                  </a:cubicBezTo>
                  <a:lnTo>
                    <a:pt x="4025" y="408"/>
                  </a:lnTo>
                  <a:cubicBezTo>
                    <a:pt x="4027" y="408"/>
                    <a:pt x="4028" y="408"/>
                    <a:pt x="4030" y="408"/>
                  </a:cubicBezTo>
                  <a:cubicBezTo>
                    <a:pt x="4139" y="408"/>
                    <a:pt x="4228" y="317"/>
                    <a:pt x="4228" y="205"/>
                  </a:cubicBezTo>
                  <a:cubicBezTo>
                    <a:pt x="4228" y="92"/>
                    <a:pt x="4137" y="1"/>
                    <a:pt x="40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5"/>
            <p:cNvSpPr/>
            <p:nvPr/>
          </p:nvSpPr>
          <p:spPr>
            <a:xfrm>
              <a:off x="6390638" y="2647850"/>
              <a:ext cx="78800" cy="77775"/>
            </a:xfrm>
            <a:custGeom>
              <a:avLst/>
              <a:gdLst/>
              <a:ahLst/>
              <a:cxnLst/>
              <a:rect l="l" t="t" r="r" b="b"/>
              <a:pathLst>
                <a:path w="3152" h="3111" extrusionOk="0">
                  <a:moveTo>
                    <a:pt x="226" y="1"/>
                  </a:moveTo>
                  <a:cubicBezTo>
                    <a:pt x="174" y="1"/>
                    <a:pt x="122" y="21"/>
                    <a:pt x="82" y="61"/>
                  </a:cubicBezTo>
                  <a:cubicBezTo>
                    <a:pt x="0" y="141"/>
                    <a:pt x="0" y="270"/>
                    <a:pt x="82" y="351"/>
                  </a:cubicBezTo>
                  <a:lnTo>
                    <a:pt x="2781" y="3051"/>
                  </a:lnTo>
                  <a:cubicBezTo>
                    <a:pt x="2821" y="3091"/>
                    <a:pt x="2873" y="3111"/>
                    <a:pt x="2926" y="3111"/>
                  </a:cubicBezTo>
                  <a:cubicBezTo>
                    <a:pt x="2978" y="3111"/>
                    <a:pt x="3031" y="3091"/>
                    <a:pt x="3072" y="3051"/>
                  </a:cubicBezTo>
                  <a:cubicBezTo>
                    <a:pt x="3152" y="2971"/>
                    <a:pt x="3152" y="2842"/>
                    <a:pt x="3072" y="2762"/>
                  </a:cubicBezTo>
                  <a:lnTo>
                    <a:pt x="371" y="61"/>
                  </a:lnTo>
                  <a:cubicBezTo>
                    <a:pt x="331" y="21"/>
                    <a:pt x="278" y="1"/>
                    <a:pt x="2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5"/>
            <p:cNvSpPr/>
            <p:nvPr/>
          </p:nvSpPr>
          <p:spPr>
            <a:xfrm>
              <a:off x="6388938" y="2643675"/>
              <a:ext cx="10225" cy="105700"/>
            </a:xfrm>
            <a:custGeom>
              <a:avLst/>
              <a:gdLst/>
              <a:ahLst/>
              <a:cxnLst/>
              <a:rect l="l" t="t" r="r" b="b"/>
              <a:pathLst>
                <a:path w="409" h="4228" extrusionOk="0">
                  <a:moveTo>
                    <a:pt x="204" y="1"/>
                  </a:moveTo>
                  <a:cubicBezTo>
                    <a:pt x="92" y="1"/>
                    <a:pt x="1" y="92"/>
                    <a:pt x="1" y="205"/>
                  </a:cubicBezTo>
                  <a:lnTo>
                    <a:pt x="1" y="4025"/>
                  </a:lnTo>
                  <a:cubicBezTo>
                    <a:pt x="1" y="4136"/>
                    <a:pt x="92" y="4228"/>
                    <a:pt x="204" y="4228"/>
                  </a:cubicBezTo>
                  <a:cubicBezTo>
                    <a:pt x="317" y="4228"/>
                    <a:pt x="409" y="4138"/>
                    <a:pt x="409" y="4025"/>
                  </a:cubicBezTo>
                  <a:lnTo>
                    <a:pt x="409" y="205"/>
                  </a:lnTo>
                  <a:cubicBezTo>
                    <a:pt x="409" y="92"/>
                    <a:pt x="317" y="1"/>
                    <a:pt x="2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5"/>
            <p:cNvSpPr/>
            <p:nvPr/>
          </p:nvSpPr>
          <p:spPr>
            <a:xfrm>
              <a:off x="6224263" y="2492250"/>
              <a:ext cx="331750" cy="291575"/>
            </a:xfrm>
            <a:custGeom>
              <a:avLst/>
              <a:gdLst/>
              <a:ahLst/>
              <a:cxnLst/>
              <a:rect l="l" t="t" r="r" b="b"/>
              <a:pathLst>
                <a:path w="13270" h="11663" extrusionOk="0">
                  <a:moveTo>
                    <a:pt x="6629" y="2611"/>
                  </a:moveTo>
                  <a:cubicBezTo>
                    <a:pt x="7864" y="2611"/>
                    <a:pt x="9044" y="3323"/>
                    <a:pt x="9578" y="4520"/>
                  </a:cubicBezTo>
                  <a:cubicBezTo>
                    <a:pt x="10302" y="6142"/>
                    <a:pt x="9571" y="8050"/>
                    <a:pt x="7947" y="8774"/>
                  </a:cubicBezTo>
                  <a:cubicBezTo>
                    <a:pt x="7522" y="8963"/>
                    <a:pt x="7078" y="9053"/>
                    <a:pt x="6640" y="9053"/>
                  </a:cubicBezTo>
                  <a:cubicBezTo>
                    <a:pt x="5406" y="9053"/>
                    <a:pt x="4226" y="8341"/>
                    <a:pt x="3693" y="7143"/>
                  </a:cubicBezTo>
                  <a:cubicBezTo>
                    <a:pt x="2970" y="5521"/>
                    <a:pt x="3701" y="3611"/>
                    <a:pt x="5323" y="2889"/>
                  </a:cubicBezTo>
                  <a:cubicBezTo>
                    <a:pt x="5748" y="2700"/>
                    <a:pt x="6192" y="2611"/>
                    <a:pt x="6629" y="2611"/>
                  </a:cubicBezTo>
                  <a:close/>
                  <a:moveTo>
                    <a:pt x="6626" y="1"/>
                  </a:moveTo>
                  <a:cubicBezTo>
                    <a:pt x="5834" y="1"/>
                    <a:pt x="5030" y="163"/>
                    <a:pt x="4262" y="506"/>
                  </a:cubicBezTo>
                  <a:cubicBezTo>
                    <a:pt x="1324" y="1815"/>
                    <a:pt x="0" y="5269"/>
                    <a:pt x="1309" y="8206"/>
                  </a:cubicBezTo>
                  <a:cubicBezTo>
                    <a:pt x="2276" y="10373"/>
                    <a:pt x="4411" y="11662"/>
                    <a:pt x="6644" y="11662"/>
                  </a:cubicBezTo>
                  <a:cubicBezTo>
                    <a:pt x="7436" y="11662"/>
                    <a:pt x="8240" y="11500"/>
                    <a:pt x="9008" y="11157"/>
                  </a:cubicBezTo>
                  <a:cubicBezTo>
                    <a:pt x="11945" y="9848"/>
                    <a:pt x="13270" y="6394"/>
                    <a:pt x="11961" y="3458"/>
                  </a:cubicBezTo>
                  <a:cubicBezTo>
                    <a:pt x="10995" y="1290"/>
                    <a:pt x="8859" y="1"/>
                    <a:pt x="662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5"/>
            <p:cNvSpPr/>
            <p:nvPr/>
          </p:nvSpPr>
          <p:spPr>
            <a:xfrm>
              <a:off x="6368463" y="2442950"/>
              <a:ext cx="47750" cy="181150"/>
            </a:xfrm>
            <a:custGeom>
              <a:avLst/>
              <a:gdLst/>
              <a:ahLst/>
              <a:cxnLst/>
              <a:rect l="l" t="t" r="r" b="b"/>
              <a:pathLst>
                <a:path w="1910" h="7246" extrusionOk="0">
                  <a:moveTo>
                    <a:pt x="956" y="0"/>
                  </a:moveTo>
                  <a:cubicBezTo>
                    <a:pt x="428" y="0"/>
                    <a:pt x="0" y="212"/>
                    <a:pt x="0" y="474"/>
                  </a:cubicBezTo>
                  <a:lnTo>
                    <a:pt x="0" y="6771"/>
                  </a:lnTo>
                  <a:cubicBezTo>
                    <a:pt x="0" y="7033"/>
                    <a:pt x="428" y="7246"/>
                    <a:pt x="956" y="7246"/>
                  </a:cubicBezTo>
                  <a:cubicBezTo>
                    <a:pt x="1484" y="7246"/>
                    <a:pt x="1910" y="7033"/>
                    <a:pt x="1910" y="6771"/>
                  </a:cubicBezTo>
                  <a:lnTo>
                    <a:pt x="1910" y="474"/>
                  </a:lnTo>
                  <a:cubicBezTo>
                    <a:pt x="1910" y="212"/>
                    <a:pt x="1484" y="0"/>
                    <a:pt x="95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5"/>
            <p:cNvSpPr/>
            <p:nvPr/>
          </p:nvSpPr>
          <p:spPr>
            <a:xfrm>
              <a:off x="6362838" y="2431000"/>
              <a:ext cx="56425" cy="56425"/>
            </a:xfrm>
            <a:custGeom>
              <a:avLst/>
              <a:gdLst/>
              <a:ahLst/>
              <a:cxnLst/>
              <a:rect l="l" t="t" r="r" b="b"/>
              <a:pathLst>
                <a:path w="2257" h="2257" extrusionOk="0">
                  <a:moveTo>
                    <a:pt x="1129" y="0"/>
                  </a:moveTo>
                  <a:cubicBezTo>
                    <a:pt x="507" y="0"/>
                    <a:pt x="1" y="504"/>
                    <a:pt x="1" y="1129"/>
                  </a:cubicBezTo>
                  <a:cubicBezTo>
                    <a:pt x="1" y="1753"/>
                    <a:pt x="507" y="2256"/>
                    <a:pt x="1129" y="2256"/>
                  </a:cubicBezTo>
                  <a:cubicBezTo>
                    <a:pt x="1752" y="2256"/>
                    <a:pt x="2257" y="1750"/>
                    <a:pt x="2257" y="1129"/>
                  </a:cubicBezTo>
                  <a:cubicBezTo>
                    <a:pt x="2257" y="505"/>
                    <a:pt x="1752" y="0"/>
                    <a:pt x="112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5"/>
            <p:cNvSpPr/>
            <p:nvPr/>
          </p:nvSpPr>
          <p:spPr>
            <a:xfrm>
              <a:off x="6361638" y="2604350"/>
              <a:ext cx="63675" cy="63675"/>
            </a:xfrm>
            <a:custGeom>
              <a:avLst/>
              <a:gdLst/>
              <a:ahLst/>
              <a:cxnLst/>
              <a:rect l="l" t="t" r="r" b="b"/>
              <a:pathLst>
                <a:path w="2547" h="2547" extrusionOk="0">
                  <a:moveTo>
                    <a:pt x="1273" y="0"/>
                  </a:moveTo>
                  <a:cubicBezTo>
                    <a:pt x="571" y="0"/>
                    <a:pt x="0" y="571"/>
                    <a:pt x="0" y="1273"/>
                  </a:cubicBezTo>
                  <a:cubicBezTo>
                    <a:pt x="0" y="1977"/>
                    <a:pt x="571" y="2546"/>
                    <a:pt x="1273" y="2546"/>
                  </a:cubicBezTo>
                  <a:cubicBezTo>
                    <a:pt x="1976" y="2546"/>
                    <a:pt x="2546" y="1977"/>
                    <a:pt x="2546" y="1273"/>
                  </a:cubicBezTo>
                  <a:cubicBezTo>
                    <a:pt x="2546" y="569"/>
                    <a:pt x="1976" y="0"/>
                    <a:pt x="12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5"/>
            <p:cNvSpPr/>
            <p:nvPr/>
          </p:nvSpPr>
          <p:spPr>
            <a:xfrm>
              <a:off x="7029513" y="2282650"/>
              <a:ext cx="219525" cy="215750"/>
            </a:xfrm>
            <a:custGeom>
              <a:avLst/>
              <a:gdLst/>
              <a:ahLst/>
              <a:cxnLst/>
              <a:rect l="l" t="t" r="r" b="b"/>
              <a:pathLst>
                <a:path w="8781" h="8630" extrusionOk="0">
                  <a:moveTo>
                    <a:pt x="854" y="0"/>
                  </a:moveTo>
                  <a:cubicBezTo>
                    <a:pt x="654" y="0"/>
                    <a:pt x="454" y="76"/>
                    <a:pt x="302" y="228"/>
                  </a:cubicBezTo>
                  <a:cubicBezTo>
                    <a:pt x="0" y="533"/>
                    <a:pt x="0" y="1028"/>
                    <a:pt x="302" y="1331"/>
                  </a:cubicBezTo>
                  <a:lnTo>
                    <a:pt x="7373" y="8402"/>
                  </a:lnTo>
                  <a:cubicBezTo>
                    <a:pt x="7525" y="8554"/>
                    <a:pt x="7725" y="8629"/>
                    <a:pt x="7924" y="8629"/>
                  </a:cubicBezTo>
                  <a:cubicBezTo>
                    <a:pt x="8124" y="8629"/>
                    <a:pt x="8324" y="8554"/>
                    <a:pt x="8476" y="8402"/>
                  </a:cubicBezTo>
                  <a:cubicBezTo>
                    <a:pt x="8781" y="8097"/>
                    <a:pt x="8781" y="7602"/>
                    <a:pt x="8476" y="7299"/>
                  </a:cubicBezTo>
                  <a:lnTo>
                    <a:pt x="1406" y="228"/>
                  </a:lnTo>
                  <a:cubicBezTo>
                    <a:pt x="1254" y="76"/>
                    <a:pt x="1054" y="0"/>
                    <a:pt x="85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5"/>
            <p:cNvSpPr/>
            <p:nvPr/>
          </p:nvSpPr>
          <p:spPr>
            <a:xfrm>
              <a:off x="7235988" y="2572400"/>
              <a:ext cx="74125" cy="73225"/>
            </a:xfrm>
            <a:custGeom>
              <a:avLst/>
              <a:gdLst/>
              <a:ahLst/>
              <a:cxnLst/>
              <a:rect l="l" t="t" r="r" b="b"/>
              <a:pathLst>
                <a:path w="2965" h="2929" extrusionOk="0">
                  <a:moveTo>
                    <a:pt x="2754" y="1"/>
                  </a:moveTo>
                  <a:cubicBezTo>
                    <a:pt x="2705" y="1"/>
                    <a:pt x="2656" y="20"/>
                    <a:pt x="2619" y="58"/>
                  </a:cubicBezTo>
                  <a:lnTo>
                    <a:pt x="75" y="2600"/>
                  </a:lnTo>
                  <a:cubicBezTo>
                    <a:pt x="1" y="2676"/>
                    <a:pt x="1" y="2797"/>
                    <a:pt x="75" y="2872"/>
                  </a:cubicBezTo>
                  <a:cubicBezTo>
                    <a:pt x="113" y="2910"/>
                    <a:pt x="163" y="2928"/>
                    <a:pt x="212" y="2928"/>
                  </a:cubicBezTo>
                  <a:cubicBezTo>
                    <a:pt x="261" y="2928"/>
                    <a:pt x="310" y="2910"/>
                    <a:pt x="347" y="2872"/>
                  </a:cubicBezTo>
                  <a:lnTo>
                    <a:pt x="2891" y="330"/>
                  </a:lnTo>
                  <a:cubicBezTo>
                    <a:pt x="2965" y="254"/>
                    <a:pt x="2965" y="132"/>
                    <a:pt x="2891" y="58"/>
                  </a:cubicBezTo>
                  <a:cubicBezTo>
                    <a:pt x="2853" y="20"/>
                    <a:pt x="2803" y="1"/>
                    <a:pt x="27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5"/>
            <p:cNvSpPr/>
            <p:nvPr/>
          </p:nvSpPr>
          <p:spPr>
            <a:xfrm>
              <a:off x="7231838" y="2648675"/>
              <a:ext cx="99575" cy="9700"/>
            </a:xfrm>
            <a:custGeom>
              <a:avLst/>
              <a:gdLst/>
              <a:ahLst/>
              <a:cxnLst/>
              <a:rect l="l" t="t" r="r" b="b"/>
              <a:pathLst>
                <a:path w="3983" h="388" extrusionOk="0">
                  <a:moveTo>
                    <a:pt x="193" y="1"/>
                  </a:moveTo>
                  <a:cubicBezTo>
                    <a:pt x="87" y="1"/>
                    <a:pt x="1" y="90"/>
                    <a:pt x="1" y="194"/>
                  </a:cubicBezTo>
                  <a:cubicBezTo>
                    <a:pt x="1" y="300"/>
                    <a:pt x="85" y="387"/>
                    <a:pt x="193" y="387"/>
                  </a:cubicBezTo>
                  <a:lnTo>
                    <a:pt x="3789" y="387"/>
                  </a:lnTo>
                  <a:cubicBezTo>
                    <a:pt x="3895" y="387"/>
                    <a:pt x="3982" y="301"/>
                    <a:pt x="3982" y="194"/>
                  </a:cubicBezTo>
                  <a:cubicBezTo>
                    <a:pt x="3982" y="90"/>
                    <a:pt x="3896" y="1"/>
                    <a:pt x="378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5"/>
            <p:cNvSpPr/>
            <p:nvPr/>
          </p:nvSpPr>
          <p:spPr>
            <a:xfrm>
              <a:off x="7223163" y="2655875"/>
              <a:ext cx="74150" cy="73200"/>
            </a:xfrm>
            <a:custGeom>
              <a:avLst/>
              <a:gdLst/>
              <a:ahLst/>
              <a:cxnLst/>
              <a:rect l="l" t="t" r="r" b="b"/>
              <a:pathLst>
                <a:path w="2966" h="2928" extrusionOk="0">
                  <a:moveTo>
                    <a:pt x="212" y="0"/>
                  </a:moveTo>
                  <a:cubicBezTo>
                    <a:pt x="162" y="0"/>
                    <a:pt x="113" y="19"/>
                    <a:pt x="76" y="56"/>
                  </a:cubicBezTo>
                  <a:cubicBezTo>
                    <a:pt x="0" y="132"/>
                    <a:pt x="0" y="254"/>
                    <a:pt x="76" y="328"/>
                  </a:cubicBezTo>
                  <a:lnTo>
                    <a:pt x="2618" y="2871"/>
                  </a:lnTo>
                  <a:cubicBezTo>
                    <a:pt x="2656" y="2909"/>
                    <a:pt x="2705" y="2927"/>
                    <a:pt x="2755" y="2927"/>
                  </a:cubicBezTo>
                  <a:cubicBezTo>
                    <a:pt x="2804" y="2927"/>
                    <a:pt x="2853" y="2909"/>
                    <a:pt x="2890" y="2871"/>
                  </a:cubicBezTo>
                  <a:cubicBezTo>
                    <a:pt x="2966" y="2796"/>
                    <a:pt x="2966" y="2674"/>
                    <a:pt x="2890" y="2600"/>
                  </a:cubicBezTo>
                  <a:lnTo>
                    <a:pt x="348" y="56"/>
                  </a:lnTo>
                  <a:cubicBezTo>
                    <a:pt x="310" y="19"/>
                    <a:pt x="261" y="0"/>
                    <a:pt x="2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5"/>
            <p:cNvSpPr/>
            <p:nvPr/>
          </p:nvSpPr>
          <p:spPr>
            <a:xfrm>
              <a:off x="7136788" y="2572400"/>
              <a:ext cx="74175" cy="73225"/>
            </a:xfrm>
            <a:custGeom>
              <a:avLst/>
              <a:gdLst/>
              <a:ahLst/>
              <a:cxnLst/>
              <a:rect l="l" t="t" r="r" b="b"/>
              <a:pathLst>
                <a:path w="2967" h="2929" extrusionOk="0">
                  <a:moveTo>
                    <a:pt x="211" y="1"/>
                  </a:moveTo>
                  <a:cubicBezTo>
                    <a:pt x="162" y="1"/>
                    <a:pt x="113" y="20"/>
                    <a:pt x="75" y="58"/>
                  </a:cubicBezTo>
                  <a:cubicBezTo>
                    <a:pt x="1" y="132"/>
                    <a:pt x="1" y="254"/>
                    <a:pt x="75" y="330"/>
                  </a:cubicBezTo>
                  <a:lnTo>
                    <a:pt x="2618" y="2872"/>
                  </a:lnTo>
                  <a:cubicBezTo>
                    <a:pt x="2656" y="2910"/>
                    <a:pt x="2705" y="2928"/>
                    <a:pt x="2754" y="2928"/>
                  </a:cubicBezTo>
                  <a:cubicBezTo>
                    <a:pt x="2803" y="2928"/>
                    <a:pt x="2852" y="2910"/>
                    <a:pt x="2890" y="2872"/>
                  </a:cubicBezTo>
                  <a:cubicBezTo>
                    <a:pt x="2966" y="2797"/>
                    <a:pt x="2966" y="2676"/>
                    <a:pt x="2890" y="2600"/>
                  </a:cubicBezTo>
                  <a:lnTo>
                    <a:pt x="347" y="58"/>
                  </a:lnTo>
                  <a:cubicBezTo>
                    <a:pt x="310" y="20"/>
                    <a:pt x="261" y="1"/>
                    <a:pt x="2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5"/>
            <p:cNvSpPr/>
            <p:nvPr/>
          </p:nvSpPr>
          <p:spPr>
            <a:xfrm>
              <a:off x="7113038" y="2648675"/>
              <a:ext cx="99550" cy="9700"/>
            </a:xfrm>
            <a:custGeom>
              <a:avLst/>
              <a:gdLst/>
              <a:ahLst/>
              <a:cxnLst/>
              <a:rect l="l" t="t" r="r" b="b"/>
              <a:pathLst>
                <a:path w="3982" h="388" extrusionOk="0">
                  <a:moveTo>
                    <a:pt x="194" y="1"/>
                  </a:moveTo>
                  <a:cubicBezTo>
                    <a:pt x="87" y="1"/>
                    <a:pt x="1" y="90"/>
                    <a:pt x="1" y="194"/>
                  </a:cubicBezTo>
                  <a:cubicBezTo>
                    <a:pt x="1" y="300"/>
                    <a:pt x="87" y="387"/>
                    <a:pt x="194" y="387"/>
                  </a:cubicBezTo>
                  <a:lnTo>
                    <a:pt x="3789" y="387"/>
                  </a:lnTo>
                  <a:cubicBezTo>
                    <a:pt x="3896" y="387"/>
                    <a:pt x="3982" y="300"/>
                    <a:pt x="3982" y="194"/>
                  </a:cubicBezTo>
                  <a:cubicBezTo>
                    <a:pt x="3982" y="87"/>
                    <a:pt x="3896" y="1"/>
                    <a:pt x="378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5"/>
            <p:cNvSpPr/>
            <p:nvPr/>
          </p:nvSpPr>
          <p:spPr>
            <a:xfrm>
              <a:off x="7149638" y="2655875"/>
              <a:ext cx="74125" cy="73200"/>
            </a:xfrm>
            <a:custGeom>
              <a:avLst/>
              <a:gdLst/>
              <a:ahLst/>
              <a:cxnLst/>
              <a:rect l="l" t="t" r="r" b="b"/>
              <a:pathLst>
                <a:path w="2965" h="2928" extrusionOk="0">
                  <a:moveTo>
                    <a:pt x="2753" y="0"/>
                  </a:moveTo>
                  <a:cubicBezTo>
                    <a:pt x="2704" y="0"/>
                    <a:pt x="2655" y="19"/>
                    <a:pt x="2618" y="56"/>
                  </a:cubicBezTo>
                  <a:lnTo>
                    <a:pt x="75" y="2600"/>
                  </a:lnTo>
                  <a:cubicBezTo>
                    <a:pt x="0" y="2674"/>
                    <a:pt x="0" y="2796"/>
                    <a:pt x="75" y="2871"/>
                  </a:cubicBezTo>
                  <a:cubicBezTo>
                    <a:pt x="112" y="2909"/>
                    <a:pt x="162" y="2927"/>
                    <a:pt x="211" y="2927"/>
                  </a:cubicBezTo>
                  <a:cubicBezTo>
                    <a:pt x="260" y="2927"/>
                    <a:pt x="309" y="2909"/>
                    <a:pt x="346" y="2871"/>
                  </a:cubicBezTo>
                  <a:lnTo>
                    <a:pt x="2890" y="328"/>
                  </a:lnTo>
                  <a:cubicBezTo>
                    <a:pt x="2964" y="254"/>
                    <a:pt x="2964" y="132"/>
                    <a:pt x="2890" y="56"/>
                  </a:cubicBezTo>
                  <a:cubicBezTo>
                    <a:pt x="2852" y="19"/>
                    <a:pt x="2803" y="0"/>
                    <a:pt x="27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5"/>
            <p:cNvSpPr/>
            <p:nvPr/>
          </p:nvSpPr>
          <p:spPr>
            <a:xfrm>
              <a:off x="7215788" y="2651875"/>
              <a:ext cx="9675" cy="99575"/>
            </a:xfrm>
            <a:custGeom>
              <a:avLst/>
              <a:gdLst/>
              <a:ahLst/>
              <a:cxnLst/>
              <a:rect l="l" t="t" r="r" b="b"/>
              <a:pathLst>
                <a:path w="387" h="3983" extrusionOk="0">
                  <a:moveTo>
                    <a:pt x="194" y="0"/>
                  </a:moveTo>
                  <a:cubicBezTo>
                    <a:pt x="88" y="0"/>
                    <a:pt x="1" y="86"/>
                    <a:pt x="1" y="193"/>
                  </a:cubicBezTo>
                  <a:lnTo>
                    <a:pt x="1" y="3790"/>
                  </a:lnTo>
                  <a:cubicBezTo>
                    <a:pt x="1" y="3895"/>
                    <a:pt x="86" y="3983"/>
                    <a:pt x="194" y="3983"/>
                  </a:cubicBezTo>
                  <a:cubicBezTo>
                    <a:pt x="301" y="3983"/>
                    <a:pt x="387" y="3897"/>
                    <a:pt x="387" y="3790"/>
                  </a:cubicBezTo>
                  <a:lnTo>
                    <a:pt x="387" y="193"/>
                  </a:lnTo>
                  <a:cubicBezTo>
                    <a:pt x="387" y="87"/>
                    <a:pt x="301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5"/>
            <p:cNvSpPr/>
            <p:nvPr/>
          </p:nvSpPr>
          <p:spPr>
            <a:xfrm>
              <a:off x="7068138" y="2509350"/>
              <a:ext cx="312250" cy="274450"/>
            </a:xfrm>
            <a:custGeom>
              <a:avLst/>
              <a:gdLst/>
              <a:ahLst/>
              <a:cxnLst/>
              <a:rect l="l" t="t" r="r" b="b"/>
              <a:pathLst>
                <a:path w="12490" h="10978" extrusionOk="0">
                  <a:moveTo>
                    <a:pt x="6252" y="2458"/>
                  </a:moveTo>
                  <a:cubicBezTo>
                    <a:pt x="6663" y="2458"/>
                    <a:pt x="7081" y="2542"/>
                    <a:pt x="7480" y="2720"/>
                  </a:cubicBezTo>
                  <a:cubicBezTo>
                    <a:pt x="9007" y="3399"/>
                    <a:pt x="9696" y="5196"/>
                    <a:pt x="9014" y="6724"/>
                  </a:cubicBezTo>
                  <a:cubicBezTo>
                    <a:pt x="8511" y="7852"/>
                    <a:pt x="7402" y="8522"/>
                    <a:pt x="6241" y="8522"/>
                  </a:cubicBezTo>
                  <a:cubicBezTo>
                    <a:pt x="5829" y="8522"/>
                    <a:pt x="5411" y="8437"/>
                    <a:pt x="5011" y="8259"/>
                  </a:cubicBezTo>
                  <a:cubicBezTo>
                    <a:pt x="3483" y="7579"/>
                    <a:pt x="2795" y="5781"/>
                    <a:pt x="3476" y="4256"/>
                  </a:cubicBezTo>
                  <a:cubicBezTo>
                    <a:pt x="3979" y="3129"/>
                    <a:pt x="5090" y="2458"/>
                    <a:pt x="6252" y="2458"/>
                  </a:cubicBezTo>
                  <a:close/>
                  <a:moveTo>
                    <a:pt x="6252" y="1"/>
                  </a:moveTo>
                  <a:cubicBezTo>
                    <a:pt x="4150" y="1"/>
                    <a:pt x="2142" y="1214"/>
                    <a:pt x="1232" y="3255"/>
                  </a:cubicBezTo>
                  <a:cubicBezTo>
                    <a:pt x="0" y="6020"/>
                    <a:pt x="1246" y="9270"/>
                    <a:pt x="4011" y="10502"/>
                  </a:cubicBezTo>
                  <a:cubicBezTo>
                    <a:pt x="4735" y="10825"/>
                    <a:pt x="5492" y="10978"/>
                    <a:pt x="6238" y="10978"/>
                  </a:cubicBezTo>
                  <a:cubicBezTo>
                    <a:pt x="8340" y="10978"/>
                    <a:pt x="10349" y="9764"/>
                    <a:pt x="11258" y="7724"/>
                  </a:cubicBezTo>
                  <a:cubicBezTo>
                    <a:pt x="12490" y="4959"/>
                    <a:pt x="11244" y="1709"/>
                    <a:pt x="8480" y="477"/>
                  </a:cubicBezTo>
                  <a:cubicBezTo>
                    <a:pt x="7756" y="154"/>
                    <a:pt x="6998" y="1"/>
                    <a:pt x="625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5"/>
            <p:cNvSpPr/>
            <p:nvPr/>
          </p:nvSpPr>
          <p:spPr>
            <a:xfrm>
              <a:off x="7199738" y="2462975"/>
              <a:ext cx="44975" cy="170525"/>
            </a:xfrm>
            <a:custGeom>
              <a:avLst/>
              <a:gdLst/>
              <a:ahLst/>
              <a:cxnLst/>
              <a:rect l="l" t="t" r="r" b="b"/>
              <a:pathLst>
                <a:path w="1799" h="6821" extrusionOk="0">
                  <a:moveTo>
                    <a:pt x="900" y="0"/>
                  </a:moveTo>
                  <a:cubicBezTo>
                    <a:pt x="402" y="0"/>
                    <a:pt x="0" y="200"/>
                    <a:pt x="0" y="447"/>
                  </a:cubicBezTo>
                  <a:lnTo>
                    <a:pt x="0" y="6375"/>
                  </a:lnTo>
                  <a:cubicBezTo>
                    <a:pt x="0" y="6621"/>
                    <a:pt x="402" y="6821"/>
                    <a:pt x="900" y="6821"/>
                  </a:cubicBezTo>
                  <a:cubicBezTo>
                    <a:pt x="1397" y="6821"/>
                    <a:pt x="1799" y="6621"/>
                    <a:pt x="1799" y="6375"/>
                  </a:cubicBezTo>
                  <a:lnTo>
                    <a:pt x="1799" y="447"/>
                  </a:lnTo>
                  <a:cubicBezTo>
                    <a:pt x="1799" y="200"/>
                    <a:pt x="1397" y="0"/>
                    <a:pt x="90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5"/>
            <p:cNvSpPr/>
            <p:nvPr/>
          </p:nvSpPr>
          <p:spPr>
            <a:xfrm>
              <a:off x="7196838" y="2451700"/>
              <a:ext cx="53125" cy="53125"/>
            </a:xfrm>
            <a:custGeom>
              <a:avLst/>
              <a:gdLst/>
              <a:ahLst/>
              <a:cxnLst/>
              <a:rect l="l" t="t" r="r" b="b"/>
              <a:pathLst>
                <a:path w="2125" h="2125" extrusionOk="0">
                  <a:moveTo>
                    <a:pt x="1062" y="1"/>
                  </a:moveTo>
                  <a:cubicBezTo>
                    <a:pt x="475" y="1"/>
                    <a:pt x="0" y="475"/>
                    <a:pt x="0" y="1062"/>
                  </a:cubicBezTo>
                  <a:cubicBezTo>
                    <a:pt x="0" y="1649"/>
                    <a:pt x="475" y="2125"/>
                    <a:pt x="1062" y="2125"/>
                  </a:cubicBezTo>
                  <a:cubicBezTo>
                    <a:pt x="1648" y="2125"/>
                    <a:pt x="2125" y="1649"/>
                    <a:pt x="2125" y="1062"/>
                  </a:cubicBezTo>
                  <a:cubicBezTo>
                    <a:pt x="2125" y="475"/>
                    <a:pt x="1648" y="1"/>
                    <a:pt x="106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5"/>
            <p:cNvSpPr/>
            <p:nvPr/>
          </p:nvSpPr>
          <p:spPr>
            <a:xfrm>
              <a:off x="7191188" y="2614900"/>
              <a:ext cx="59925" cy="59925"/>
            </a:xfrm>
            <a:custGeom>
              <a:avLst/>
              <a:gdLst/>
              <a:ahLst/>
              <a:cxnLst/>
              <a:rect l="l" t="t" r="r" b="b"/>
              <a:pathLst>
                <a:path w="2397" h="2397" extrusionOk="0">
                  <a:moveTo>
                    <a:pt x="1197" y="0"/>
                  </a:moveTo>
                  <a:cubicBezTo>
                    <a:pt x="535" y="0"/>
                    <a:pt x="0" y="536"/>
                    <a:pt x="0" y="1199"/>
                  </a:cubicBezTo>
                  <a:cubicBezTo>
                    <a:pt x="0" y="1860"/>
                    <a:pt x="537" y="2396"/>
                    <a:pt x="1199" y="2396"/>
                  </a:cubicBezTo>
                  <a:cubicBezTo>
                    <a:pt x="1860" y="2396"/>
                    <a:pt x="2397" y="1860"/>
                    <a:pt x="2397" y="1199"/>
                  </a:cubicBezTo>
                  <a:cubicBezTo>
                    <a:pt x="2397" y="536"/>
                    <a:pt x="1860" y="0"/>
                    <a:pt x="1199" y="0"/>
                  </a:cubicBezTo>
                  <a:cubicBezTo>
                    <a:pt x="1198" y="0"/>
                    <a:pt x="1197" y="0"/>
                    <a:pt x="11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5"/>
            <p:cNvSpPr/>
            <p:nvPr/>
          </p:nvSpPr>
          <p:spPr>
            <a:xfrm>
              <a:off x="6769013" y="2248025"/>
              <a:ext cx="39325" cy="198775"/>
            </a:xfrm>
            <a:custGeom>
              <a:avLst/>
              <a:gdLst/>
              <a:ahLst/>
              <a:cxnLst/>
              <a:rect l="l" t="t" r="r" b="b"/>
              <a:pathLst>
                <a:path w="1573" h="7951" extrusionOk="0">
                  <a:moveTo>
                    <a:pt x="764" y="1"/>
                  </a:moveTo>
                  <a:cubicBezTo>
                    <a:pt x="343" y="1"/>
                    <a:pt x="0" y="344"/>
                    <a:pt x="0" y="763"/>
                  </a:cubicBezTo>
                  <a:lnTo>
                    <a:pt x="0" y="7186"/>
                  </a:lnTo>
                  <a:cubicBezTo>
                    <a:pt x="0" y="7607"/>
                    <a:pt x="343" y="7950"/>
                    <a:pt x="764" y="7950"/>
                  </a:cubicBezTo>
                  <a:lnTo>
                    <a:pt x="808" y="7950"/>
                  </a:lnTo>
                  <a:cubicBezTo>
                    <a:pt x="1228" y="7950"/>
                    <a:pt x="1571" y="7607"/>
                    <a:pt x="1572" y="7186"/>
                  </a:cubicBezTo>
                  <a:lnTo>
                    <a:pt x="1572" y="763"/>
                  </a:lnTo>
                  <a:cubicBezTo>
                    <a:pt x="1572" y="344"/>
                    <a:pt x="1229" y="1"/>
                    <a:pt x="8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5"/>
            <p:cNvSpPr/>
            <p:nvPr/>
          </p:nvSpPr>
          <p:spPr>
            <a:xfrm>
              <a:off x="6695038" y="2559200"/>
              <a:ext cx="78750" cy="77800"/>
            </a:xfrm>
            <a:custGeom>
              <a:avLst/>
              <a:gdLst/>
              <a:ahLst/>
              <a:cxnLst/>
              <a:rect l="l" t="t" r="r" b="b"/>
              <a:pathLst>
                <a:path w="3150" h="3112" extrusionOk="0">
                  <a:moveTo>
                    <a:pt x="225" y="1"/>
                  </a:moveTo>
                  <a:cubicBezTo>
                    <a:pt x="173" y="1"/>
                    <a:pt x="121" y="21"/>
                    <a:pt x="81" y="61"/>
                  </a:cubicBezTo>
                  <a:cubicBezTo>
                    <a:pt x="1" y="142"/>
                    <a:pt x="1" y="271"/>
                    <a:pt x="81" y="351"/>
                  </a:cubicBezTo>
                  <a:lnTo>
                    <a:pt x="2780" y="3051"/>
                  </a:lnTo>
                  <a:cubicBezTo>
                    <a:pt x="2821" y="3091"/>
                    <a:pt x="2874" y="3112"/>
                    <a:pt x="2926" y="3112"/>
                  </a:cubicBezTo>
                  <a:cubicBezTo>
                    <a:pt x="2978" y="3112"/>
                    <a:pt x="3031" y="3091"/>
                    <a:pt x="3071" y="3051"/>
                  </a:cubicBezTo>
                  <a:cubicBezTo>
                    <a:pt x="3149" y="2970"/>
                    <a:pt x="3149" y="2842"/>
                    <a:pt x="3071" y="2762"/>
                  </a:cubicBezTo>
                  <a:lnTo>
                    <a:pt x="370" y="61"/>
                  </a:lnTo>
                  <a:cubicBezTo>
                    <a:pt x="330" y="21"/>
                    <a:pt x="278" y="1"/>
                    <a:pt x="2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5"/>
            <p:cNvSpPr/>
            <p:nvPr/>
          </p:nvSpPr>
          <p:spPr>
            <a:xfrm>
              <a:off x="6672513" y="2640275"/>
              <a:ext cx="105700" cy="10225"/>
            </a:xfrm>
            <a:custGeom>
              <a:avLst/>
              <a:gdLst/>
              <a:ahLst/>
              <a:cxnLst/>
              <a:rect l="l" t="t" r="r" b="b"/>
              <a:pathLst>
                <a:path w="4228" h="409" extrusionOk="0">
                  <a:moveTo>
                    <a:pt x="204" y="1"/>
                  </a:moveTo>
                  <a:cubicBezTo>
                    <a:pt x="91" y="1"/>
                    <a:pt x="1" y="92"/>
                    <a:pt x="1" y="205"/>
                  </a:cubicBezTo>
                  <a:cubicBezTo>
                    <a:pt x="1" y="317"/>
                    <a:pt x="91" y="408"/>
                    <a:pt x="204" y="408"/>
                  </a:cubicBezTo>
                  <a:lnTo>
                    <a:pt x="4023" y="408"/>
                  </a:lnTo>
                  <a:cubicBezTo>
                    <a:pt x="4136" y="408"/>
                    <a:pt x="4228" y="318"/>
                    <a:pt x="4228" y="205"/>
                  </a:cubicBezTo>
                  <a:cubicBezTo>
                    <a:pt x="4228" y="92"/>
                    <a:pt x="4136" y="1"/>
                    <a:pt x="40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5"/>
            <p:cNvSpPr/>
            <p:nvPr/>
          </p:nvSpPr>
          <p:spPr>
            <a:xfrm>
              <a:off x="6708663" y="2647850"/>
              <a:ext cx="78775" cy="77775"/>
            </a:xfrm>
            <a:custGeom>
              <a:avLst/>
              <a:gdLst/>
              <a:ahLst/>
              <a:cxnLst/>
              <a:rect l="l" t="t" r="r" b="b"/>
              <a:pathLst>
                <a:path w="3151" h="3111" extrusionOk="0">
                  <a:moveTo>
                    <a:pt x="2926" y="1"/>
                  </a:moveTo>
                  <a:cubicBezTo>
                    <a:pt x="2874" y="1"/>
                    <a:pt x="2822" y="21"/>
                    <a:pt x="2782" y="61"/>
                  </a:cubicBezTo>
                  <a:lnTo>
                    <a:pt x="81" y="2762"/>
                  </a:lnTo>
                  <a:cubicBezTo>
                    <a:pt x="1" y="2842"/>
                    <a:pt x="1" y="2971"/>
                    <a:pt x="81" y="3051"/>
                  </a:cubicBezTo>
                  <a:cubicBezTo>
                    <a:pt x="121" y="3091"/>
                    <a:pt x="173" y="3111"/>
                    <a:pt x="226" y="3111"/>
                  </a:cubicBezTo>
                  <a:cubicBezTo>
                    <a:pt x="278" y="3111"/>
                    <a:pt x="331" y="3091"/>
                    <a:pt x="371" y="3051"/>
                  </a:cubicBezTo>
                  <a:lnTo>
                    <a:pt x="3071" y="351"/>
                  </a:lnTo>
                  <a:cubicBezTo>
                    <a:pt x="3151" y="270"/>
                    <a:pt x="3151" y="141"/>
                    <a:pt x="3071" y="61"/>
                  </a:cubicBezTo>
                  <a:cubicBezTo>
                    <a:pt x="3031" y="21"/>
                    <a:pt x="2978" y="1"/>
                    <a:pt x="29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5"/>
            <p:cNvSpPr/>
            <p:nvPr/>
          </p:nvSpPr>
          <p:spPr>
            <a:xfrm>
              <a:off x="6800413" y="2559200"/>
              <a:ext cx="78775" cy="77800"/>
            </a:xfrm>
            <a:custGeom>
              <a:avLst/>
              <a:gdLst/>
              <a:ahLst/>
              <a:cxnLst/>
              <a:rect l="l" t="t" r="r" b="b"/>
              <a:pathLst>
                <a:path w="3151" h="3112" extrusionOk="0">
                  <a:moveTo>
                    <a:pt x="2926" y="1"/>
                  </a:moveTo>
                  <a:cubicBezTo>
                    <a:pt x="2873" y="1"/>
                    <a:pt x="2821" y="21"/>
                    <a:pt x="2781" y="61"/>
                  </a:cubicBezTo>
                  <a:lnTo>
                    <a:pt x="80" y="2762"/>
                  </a:lnTo>
                  <a:cubicBezTo>
                    <a:pt x="0" y="2842"/>
                    <a:pt x="0" y="2970"/>
                    <a:pt x="80" y="3051"/>
                  </a:cubicBezTo>
                  <a:cubicBezTo>
                    <a:pt x="120" y="3091"/>
                    <a:pt x="173" y="3112"/>
                    <a:pt x="225" y="3112"/>
                  </a:cubicBezTo>
                  <a:cubicBezTo>
                    <a:pt x="277" y="3112"/>
                    <a:pt x="330" y="3091"/>
                    <a:pt x="371" y="3051"/>
                  </a:cubicBezTo>
                  <a:lnTo>
                    <a:pt x="3070" y="351"/>
                  </a:lnTo>
                  <a:cubicBezTo>
                    <a:pt x="3150" y="271"/>
                    <a:pt x="3150" y="142"/>
                    <a:pt x="3070" y="61"/>
                  </a:cubicBezTo>
                  <a:cubicBezTo>
                    <a:pt x="3030" y="21"/>
                    <a:pt x="2978" y="1"/>
                    <a:pt x="29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5"/>
            <p:cNvSpPr/>
            <p:nvPr/>
          </p:nvSpPr>
          <p:spPr>
            <a:xfrm>
              <a:off x="6798688" y="2640275"/>
              <a:ext cx="105700" cy="10225"/>
            </a:xfrm>
            <a:custGeom>
              <a:avLst/>
              <a:gdLst/>
              <a:ahLst/>
              <a:cxnLst/>
              <a:rect l="l" t="t" r="r" b="b"/>
              <a:pathLst>
                <a:path w="4228" h="409" extrusionOk="0">
                  <a:moveTo>
                    <a:pt x="205" y="1"/>
                  </a:moveTo>
                  <a:cubicBezTo>
                    <a:pt x="92" y="1"/>
                    <a:pt x="0" y="92"/>
                    <a:pt x="0" y="205"/>
                  </a:cubicBezTo>
                  <a:cubicBezTo>
                    <a:pt x="0" y="318"/>
                    <a:pt x="92" y="408"/>
                    <a:pt x="205" y="408"/>
                  </a:cubicBezTo>
                  <a:lnTo>
                    <a:pt x="4025" y="408"/>
                  </a:lnTo>
                  <a:cubicBezTo>
                    <a:pt x="4026" y="408"/>
                    <a:pt x="4028" y="408"/>
                    <a:pt x="4029" y="408"/>
                  </a:cubicBezTo>
                  <a:cubicBezTo>
                    <a:pt x="4137" y="408"/>
                    <a:pt x="4228" y="317"/>
                    <a:pt x="4228" y="205"/>
                  </a:cubicBezTo>
                  <a:cubicBezTo>
                    <a:pt x="4228" y="92"/>
                    <a:pt x="4138" y="1"/>
                    <a:pt x="40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5"/>
            <p:cNvSpPr/>
            <p:nvPr/>
          </p:nvSpPr>
          <p:spPr>
            <a:xfrm>
              <a:off x="6786788" y="2647850"/>
              <a:ext cx="78775" cy="77775"/>
            </a:xfrm>
            <a:custGeom>
              <a:avLst/>
              <a:gdLst/>
              <a:ahLst/>
              <a:cxnLst/>
              <a:rect l="l" t="t" r="r" b="b"/>
              <a:pathLst>
                <a:path w="3151" h="3111" extrusionOk="0">
                  <a:moveTo>
                    <a:pt x="224" y="1"/>
                  </a:moveTo>
                  <a:cubicBezTo>
                    <a:pt x="172" y="1"/>
                    <a:pt x="120" y="21"/>
                    <a:pt x="80" y="61"/>
                  </a:cubicBezTo>
                  <a:cubicBezTo>
                    <a:pt x="0" y="141"/>
                    <a:pt x="0" y="270"/>
                    <a:pt x="80" y="351"/>
                  </a:cubicBezTo>
                  <a:lnTo>
                    <a:pt x="2780" y="3051"/>
                  </a:lnTo>
                  <a:cubicBezTo>
                    <a:pt x="2820" y="3091"/>
                    <a:pt x="2873" y="3111"/>
                    <a:pt x="2925" y="3111"/>
                  </a:cubicBezTo>
                  <a:cubicBezTo>
                    <a:pt x="2978" y="3111"/>
                    <a:pt x="3030" y="3091"/>
                    <a:pt x="3070" y="3051"/>
                  </a:cubicBezTo>
                  <a:cubicBezTo>
                    <a:pt x="3150" y="2971"/>
                    <a:pt x="3150" y="2842"/>
                    <a:pt x="3070" y="2762"/>
                  </a:cubicBezTo>
                  <a:lnTo>
                    <a:pt x="369" y="61"/>
                  </a:lnTo>
                  <a:cubicBezTo>
                    <a:pt x="329" y="21"/>
                    <a:pt x="277" y="1"/>
                    <a:pt x="2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5"/>
            <p:cNvSpPr/>
            <p:nvPr/>
          </p:nvSpPr>
          <p:spPr>
            <a:xfrm>
              <a:off x="6785063" y="2643675"/>
              <a:ext cx="10225" cy="105700"/>
            </a:xfrm>
            <a:custGeom>
              <a:avLst/>
              <a:gdLst/>
              <a:ahLst/>
              <a:cxnLst/>
              <a:rect l="l" t="t" r="r" b="b"/>
              <a:pathLst>
                <a:path w="409" h="4228" extrusionOk="0">
                  <a:moveTo>
                    <a:pt x="205" y="1"/>
                  </a:moveTo>
                  <a:cubicBezTo>
                    <a:pt x="92" y="1"/>
                    <a:pt x="0" y="92"/>
                    <a:pt x="0" y="205"/>
                  </a:cubicBezTo>
                  <a:lnTo>
                    <a:pt x="0" y="4025"/>
                  </a:lnTo>
                  <a:cubicBezTo>
                    <a:pt x="0" y="4136"/>
                    <a:pt x="92" y="4228"/>
                    <a:pt x="205" y="4228"/>
                  </a:cubicBezTo>
                  <a:cubicBezTo>
                    <a:pt x="317" y="4228"/>
                    <a:pt x="408" y="4138"/>
                    <a:pt x="408" y="4025"/>
                  </a:cubicBezTo>
                  <a:lnTo>
                    <a:pt x="408" y="205"/>
                  </a:lnTo>
                  <a:cubicBezTo>
                    <a:pt x="408" y="92"/>
                    <a:pt x="317" y="1"/>
                    <a:pt x="20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5"/>
            <p:cNvSpPr/>
            <p:nvPr/>
          </p:nvSpPr>
          <p:spPr>
            <a:xfrm>
              <a:off x="6620363" y="2492250"/>
              <a:ext cx="331775" cy="291575"/>
            </a:xfrm>
            <a:custGeom>
              <a:avLst/>
              <a:gdLst/>
              <a:ahLst/>
              <a:cxnLst/>
              <a:rect l="l" t="t" r="r" b="b"/>
              <a:pathLst>
                <a:path w="13271" h="11663" extrusionOk="0">
                  <a:moveTo>
                    <a:pt x="6630" y="2611"/>
                  </a:moveTo>
                  <a:cubicBezTo>
                    <a:pt x="7864" y="2611"/>
                    <a:pt x="9045" y="3323"/>
                    <a:pt x="9578" y="4520"/>
                  </a:cubicBezTo>
                  <a:cubicBezTo>
                    <a:pt x="10301" y="6142"/>
                    <a:pt x="9570" y="8050"/>
                    <a:pt x="7947" y="8774"/>
                  </a:cubicBezTo>
                  <a:cubicBezTo>
                    <a:pt x="7523" y="8963"/>
                    <a:pt x="7078" y="9053"/>
                    <a:pt x="6641" y="9053"/>
                  </a:cubicBezTo>
                  <a:cubicBezTo>
                    <a:pt x="5407" y="9053"/>
                    <a:pt x="4226" y="8341"/>
                    <a:pt x="3693" y="7143"/>
                  </a:cubicBezTo>
                  <a:cubicBezTo>
                    <a:pt x="2971" y="5521"/>
                    <a:pt x="3703" y="3611"/>
                    <a:pt x="5324" y="2889"/>
                  </a:cubicBezTo>
                  <a:cubicBezTo>
                    <a:pt x="5748" y="2700"/>
                    <a:pt x="6192" y="2611"/>
                    <a:pt x="6630" y="2611"/>
                  </a:cubicBezTo>
                  <a:close/>
                  <a:moveTo>
                    <a:pt x="6627" y="1"/>
                  </a:moveTo>
                  <a:cubicBezTo>
                    <a:pt x="5835" y="1"/>
                    <a:pt x="5031" y="163"/>
                    <a:pt x="4262" y="506"/>
                  </a:cubicBezTo>
                  <a:cubicBezTo>
                    <a:pt x="1324" y="1815"/>
                    <a:pt x="1" y="5269"/>
                    <a:pt x="1310" y="8206"/>
                  </a:cubicBezTo>
                  <a:cubicBezTo>
                    <a:pt x="2276" y="10373"/>
                    <a:pt x="4411" y="11662"/>
                    <a:pt x="6644" y="11662"/>
                  </a:cubicBezTo>
                  <a:cubicBezTo>
                    <a:pt x="7436" y="11662"/>
                    <a:pt x="8241" y="11500"/>
                    <a:pt x="9010" y="11157"/>
                  </a:cubicBezTo>
                  <a:cubicBezTo>
                    <a:pt x="11946" y="9848"/>
                    <a:pt x="13270" y="6394"/>
                    <a:pt x="11961" y="3458"/>
                  </a:cubicBezTo>
                  <a:cubicBezTo>
                    <a:pt x="10995" y="1290"/>
                    <a:pt x="8860" y="1"/>
                    <a:pt x="662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5"/>
            <p:cNvSpPr/>
            <p:nvPr/>
          </p:nvSpPr>
          <p:spPr>
            <a:xfrm>
              <a:off x="6764538" y="2442950"/>
              <a:ext cx="47775" cy="181150"/>
            </a:xfrm>
            <a:custGeom>
              <a:avLst/>
              <a:gdLst/>
              <a:ahLst/>
              <a:cxnLst/>
              <a:rect l="l" t="t" r="r" b="b"/>
              <a:pathLst>
                <a:path w="1911" h="7246" extrusionOk="0">
                  <a:moveTo>
                    <a:pt x="956" y="0"/>
                  </a:moveTo>
                  <a:cubicBezTo>
                    <a:pt x="428" y="0"/>
                    <a:pt x="0" y="212"/>
                    <a:pt x="0" y="474"/>
                  </a:cubicBezTo>
                  <a:lnTo>
                    <a:pt x="0" y="6771"/>
                  </a:lnTo>
                  <a:cubicBezTo>
                    <a:pt x="0" y="7033"/>
                    <a:pt x="428" y="7246"/>
                    <a:pt x="956" y="7246"/>
                  </a:cubicBezTo>
                  <a:cubicBezTo>
                    <a:pt x="1484" y="7246"/>
                    <a:pt x="1910" y="7033"/>
                    <a:pt x="1910" y="6771"/>
                  </a:cubicBezTo>
                  <a:lnTo>
                    <a:pt x="1910" y="474"/>
                  </a:lnTo>
                  <a:cubicBezTo>
                    <a:pt x="1910" y="212"/>
                    <a:pt x="1484" y="0"/>
                    <a:pt x="95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5"/>
            <p:cNvSpPr/>
            <p:nvPr/>
          </p:nvSpPr>
          <p:spPr>
            <a:xfrm>
              <a:off x="6758963" y="2431000"/>
              <a:ext cx="56450" cy="56425"/>
            </a:xfrm>
            <a:custGeom>
              <a:avLst/>
              <a:gdLst/>
              <a:ahLst/>
              <a:cxnLst/>
              <a:rect l="l" t="t" r="r" b="b"/>
              <a:pathLst>
                <a:path w="2258" h="2257" extrusionOk="0">
                  <a:moveTo>
                    <a:pt x="1129" y="0"/>
                  </a:moveTo>
                  <a:cubicBezTo>
                    <a:pt x="505" y="0"/>
                    <a:pt x="0" y="504"/>
                    <a:pt x="0" y="1129"/>
                  </a:cubicBezTo>
                  <a:cubicBezTo>
                    <a:pt x="0" y="1753"/>
                    <a:pt x="507" y="2256"/>
                    <a:pt x="1129" y="2256"/>
                  </a:cubicBezTo>
                  <a:cubicBezTo>
                    <a:pt x="1751" y="2256"/>
                    <a:pt x="2258" y="1750"/>
                    <a:pt x="2258" y="1129"/>
                  </a:cubicBezTo>
                  <a:cubicBezTo>
                    <a:pt x="2258" y="505"/>
                    <a:pt x="1751" y="0"/>
                    <a:pt x="112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5"/>
            <p:cNvSpPr/>
            <p:nvPr/>
          </p:nvSpPr>
          <p:spPr>
            <a:xfrm>
              <a:off x="6757713" y="2604350"/>
              <a:ext cx="63675" cy="63675"/>
            </a:xfrm>
            <a:custGeom>
              <a:avLst/>
              <a:gdLst/>
              <a:ahLst/>
              <a:cxnLst/>
              <a:rect l="l" t="t" r="r" b="b"/>
              <a:pathLst>
                <a:path w="2547" h="2547" extrusionOk="0">
                  <a:moveTo>
                    <a:pt x="1273" y="0"/>
                  </a:moveTo>
                  <a:cubicBezTo>
                    <a:pt x="571" y="0"/>
                    <a:pt x="0" y="571"/>
                    <a:pt x="0" y="1273"/>
                  </a:cubicBezTo>
                  <a:cubicBezTo>
                    <a:pt x="0" y="1977"/>
                    <a:pt x="571" y="2546"/>
                    <a:pt x="1273" y="2546"/>
                  </a:cubicBezTo>
                  <a:cubicBezTo>
                    <a:pt x="1976" y="2546"/>
                    <a:pt x="2546" y="1977"/>
                    <a:pt x="2546" y="1273"/>
                  </a:cubicBezTo>
                  <a:cubicBezTo>
                    <a:pt x="2546" y="569"/>
                    <a:pt x="1976" y="0"/>
                    <a:pt x="12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5"/>
            <p:cNvSpPr/>
            <p:nvPr/>
          </p:nvSpPr>
          <p:spPr>
            <a:xfrm>
              <a:off x="6579038" y="1203475"/>
              <a:ext cx="66775" cy="51825"/>
            </a:xfrm>
            <a:custGeom>
              <a:avLst/>
              <a:gdLst/>
              <a:ahLst/>
              <a:cxnLst/>
              <a:rect l="l" t="t" r="r" b="b"/>
              <a:pathLst>
                <a:path w="2671" h="2073" extrusionOk="0">
                  <a:moveTo>
                    <a:pt x="1336" y="0"/>
                  </a:moveTo>
                  <a:cubicBezTo>
                    <a:pt x="2" y="2"/>
                    <a:pt x="0" y="2073"/>
                    <a:pt x="1336" y="2073"/>
                  </a:cubicBezTo>
                  <a:cubicBezTo>
                    <a:pt x="2668" y="2073"/>
                    <a:pt x="2671" y="0"/>
                    <a:pt x="13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5"/>
            <p:cNvSpPr/>
            <p:nvPr/>
          </p:nvSpPr>
          <p:spPr>
            <a:xfrm>
              <a:off x="6665963" y="1249275"/>
              <a:ext cx="50100" cy="38900"/>
            </a:xfrm>
            <a:custGeom>
              <a:avLst/>
              <a:gdLst/>
              <a:ahLst/>
              <a:cxnLst/>
              <a:rect l="l" t="t" r="r" b="b"/>
              <a:pathLst>
                <a:path w="2004" h="1556" extrusionOk="0">
                  <a:moveTo>
                    <a:pt x="1002" y="1"/>
                  </a:moveTo>
                  <a:cubicBezTo>
                    <a:pt x="2" y="1"/>
                    <a:pt x="1" y="1556"/>
                    <a:pt x="1002" y="1556"/>
                  </a:cubicBezTo>
                  <a:cubicBezTo>
                    <a:pt x="2002" y="1556"/>
                    <a:pt x="2004" y="1"/>
                    <a:pt x="10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5"/>
            <p:cNvSpPr/>
            <p:nvPr/>
          </p:nvSpPr>
          <p:spPr>
            <a:xfrm>
              <a:off x="6873263" y="2047225"/>
              <a:ext cx="45975" cy="38825"/>
            </a:xfrm>
            <a:custGeom>
              <a:avLst/>
              <a:gdLst/>
              <a:ahLst/>
              <a:cxnLst/>
              <a:rect l="l" t="t" r="r" b="b"/>
              <a:pathLst>
                <a:path w="1839" h="1553" extrusionOk="0">
                  <a:moveTo>
                    <a:pt x="797" y="0"/>
                  </a:moveTo>
                  <a:cubicBezTo>
                    <a:pt x="391" y="0"/>
                    <a:pt x="0" y="358"/>
                    <a:pt x="20" y="776"/>
                  </a:cubicBezTo>
                  <a:cubicBezTo>
                    <a:pt x="40" y="1196"/>
                    <a:pt x="362" y="1552"/>
                    <a:pt x="797" y="1552"/>
                  </a:cubicBezTo>
                  <a:lnTo>
                    <a:pt x="1043" y="1552"/>
                  </a:lnTo>
                  <a:cubicBezTo>
                    <a:pt x="1449" y="1552"/>
                    <a:pt x="1838" y="1195"/>
                    <a:pt x="1820" y="776"/>
                  </a:cubicBezTo>
                  <a:cubicBezTo>
                    <a:pt x="1801" y="355"/>
                    <a:pt x="1478" y="0"/>
                    <a:pt x="10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01" name="Google Shape;301;p5"/>
          <p:cNvPicPr preferRelativeResize="0"/>
          <p:nvPr/>
        </p:nvPicPr>
        <p:blipFill>
          <a:blip r:embed="rId2">
            <a:alphaModFix amt="14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2" name="Google Shape;302;p5"/>
          <p:cNvGrpSpPr/>
          <p:nvPr/>
        </p:nvGrpSpPr>
        <p:grpSpPr>
          <a:xfrm>
            <a:off x="372025" y="321975"/>
            <a:ext cx="8400000" cy="4503300"/>
            <a:chOff x="372025" y="321975"/>
            <a:chExt cx="8400000" cy="4503300"/>
          </a:xfrm>
        </p:grpSpPr>
        <p:grpSp>
          <p:nvGrpSpPr>
            <p:cNvPr id="303" name="Google Shape;303;p5"/>
            <p:cNvGrpSpPr/>
            <p:nvPr/>
          </p:nvGrpSpPr>
          <p:grpSpPr>
            <a:xfrm>
              <a:off x="372025" y="321975"/>
              <a:ext cx="8400000" cy="4503300"/>
              <a:chOff x="372025" y="321975"/>
              <a:chExt cx="8400000" cy="4503300"/>
            </a:xfrm>
          </p:grpSpPr>
          <p:sp>
            <p:nvSpPr>
              <p:cNvPr id="304" name="Google Shape;304;p5"/>
              <p:cNvSpPr/>
              <p:nvPr/>
            </p:nvSpPr>
            <p:spPr>
              <a:xfrm>
                <a:off x="372375" y="324675"/>
                <a:ext cx="8394900" cy="4500600"/>
              </a:xfrm>
              <a:prstGeom prst="rect">
                <a:avLst/>
              </a:prstGeom>
              <a:solidFill>
                <a:srgbClr val="7C7C7C">
                  <a:alpha val="1421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05" name="Google Shape;305;p5"/>
              <p:cNvGrpSpPr/>
              <p:nvPr/>
            </p:nvGrpSpPr>
            <p:grpSpPr>
              <a:xfrm>
                <a:off x="372025" y="321975"/>
                <a:ext cx="8400000" cy="4499700"/>
                <a:chOff x="372025" y="321975"/>
                <a:chExt cx="8400000" cy="4499700"/>
              </a:xfrm>
            </p:grpSpPr>
            <p:sp>
              <p:nvSpPr>
                <p:cNvPr id="306" name="Google Shape;306;p5"/>
                <p:cNvSpPr/>
                <p:nvPr/>
              </p:nvSpPr>
              <p:spPr>
                <a:xfrm>
                  <a:off x="372025" y="321975"/>
                  <a:ext cx="8400000" cy="44997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7" name="Google Shape;307;p5"/>
                <p:cNvSpPr/>
                <p:nvPr/>
              </p:nvSpPr>
              <p:spPr>
                <a:xfrm>
                  <a:off x="372025" y="321975"/>
                  <a:ext cx="8400000" cy="2181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8" name="Google Shape;308;p5"/>
                <p:cNvSpPr/>
                <p:nvPr/>
              </p:nvSpPr>
              <p:spPr>
                <a:xfrm>
                  <a:off x="48645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9" name="Google Shape;309;p5"/>
                <p:cNvSpPr/>
                <p:nvPr/>
              </p:nvSpPr>
              <p:spPr>
                <a:xfrm>
                  <a:off x="66990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0" name="Google Shape;310;p5"/>
                <p:cNvSpPr/>
                <p:nvPr/>
              </p:nvSpPr>
              <p:spPr>
                <a:xfrm>
                  <a:off x="85335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1" name="Google Shape;311;p5"/>
                <p:cNvSpPr/>
                <p:nvPr/>
              </p:nvSpPr>
              <p:spPr>
                <a:xfrm>
                  <a:off x="8537750" y="380900"/>
                  <a:ext cx="100200" cy="1002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312" name="Google Shape;312;p5"/>
                <p:cNvCxnSpPr/>
                <p:nvPr/>
              </p:nvCxnSpPr>
              <p:spPr>
                <a:xfrm>
                  <a:off x="7498375" y="431000"/>
                  <a:ext cx="10395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cxnSp>
          <p:nvCxnSpPr>
            <p:cNvPr id="313" name="Google Shape;313;p5"/>
            <p:cNvCxnSpPr/>
            <p:nvPr/>
          </p:nvCxnSpPr>
          <p:spPr>
            <a:xfrm>
              <a:off x="372025" y="1104300"/>
              <a:ext cx="8400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14" name="Google Shape;314;p5"/>
          <p:cNvSpPr txBox="1">
            <a:spLocks noGrp="1"/>
          </p:cNvSpPr>
          <p:nvPr>
            <p:ph type="subTitle" idx="1"/>
          </p:nvPr>
        </p:nvSpPr>
        <p:spPr>
          <a:xfrm>
            <a:off x="1359525" y="1645625"/>
            <a:ext cx="2907600" cy="4632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Zen Dots"/>
              <a:buNone/>
              <a:defRPr sz="1600">
                <a:solidFill>
                  <a:schemeClr val="lt2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Zen Dots"/>
              <a:buNone/>
              <a:defRPr sz="1600">
                <a:solidFill>
                  <a:schemeClr val="lt2"/>
                </a:solidFill>
                <a:latin typeface="Zen Dots"/>
                <a:ea typeface="Zen Dots"/>
                <a:cs typeface="Zen Dots"/>
                <a:sym typeface="Zen Dots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Zen Dots"/>
              <a:buNone/>
              <a:defRPr sz="1600">
                <a:solidFill>
                  <a:schemeClr val="lt2"/>
                </a:solidFill>
                <a:latin typeface="Zen Dots"/>
                <a:ea typeface="Zen Dots"/>
                <a:cs typeface="Zen Dots"/>
                <a:sym typeface="Zen Dots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Zen Dots"/>
              <a:buNone/>
              <a:defRPr sz="1600">
                <a:solidFill>
                  <a:schemeClr val="lt2"/>
                </a:solidFill>
                <a:latin typeface="Zen Dots"/>
                <a:ea typeface="Zen Dots"/>
                <a:cs typeface="Zen Dots"/>
                <a:sym typeface="Zen Dots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Zen Dots"/>
              <a:buNone/>
              <a:defRPr sz="1600">
                <a:solidFill>
                  <a:schemeClr val="lt2"/>
                </a:solidFill>
                <a:latin typeface="Zen Dots"/>
                <a:ea typeface="Zen Dots"/>
                <a:cs typeface="Zen Dots"/>
                <a:sym typeface="Zen Dots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Zen Dots"/>
              <a:buNone/>
              <a:defRPr sz="1600">
                <a:solidFill>
                  <a:schemeClr val="lt2"/>
                </a:solidFill>
                <a:latin typeface="Zen Dots"/>
                <a:ea typeface="Zen Dots"/>
                <a:cs typeface="Zen Dots"/>
                <a:sym typeface="Zen Dots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Zen Dots"/>
              <a:buNone/>
              <a:defRPr sz="1600">
                <a:solidFill>
                  <a:schemeClr val="lt2"/>
                </a:solidFill>
                <a:latin typeface="Zen Dots"/>
                <a:ea typeface="Zen Dots"/>
                <a:cs typeface="Zen Dots"/>
                <a:sym typeface="Zen Dots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Zen Dots"/>
              <a:buNone/>
              <a:defRPr sz="1600">
                <a:solidFill>
                  <a:schemeClr val="lt2"/>
                </a:solidFill>
                <a:latin typeface="Zen Dots"/>
                <a:ea typeface="Zen Dots"/>
                <a:cs typeface="Zen Dots"/>
                <a:sym typeface="Zen Dots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600"/>
              <a:buFont typeface="Zen Dots"/>
              <a:buNone/>
              <a:defRPr sz="1600">
                <a:solidFill>
                  <a:schemeClr val="lt2"/>
                </a:solidFill>
                <a:latin typeface="Zen Dots"/>
                <a:ea typeface="Zen Dots"/>
                <a:cs typeface="Zen Dots"/>
                <a:sym typeface="Zen Dots"/>
              </a:defRPr>
            </a:lvl9pPr>
          </a:lstStyle>
          <a:p>
            <a:endParaRPr/>
          </a:p>
        </p:txBody>
      </p:sp>
      <p:sp>
        <p:nvSpPr>
          <p:cNvPr id="315" name="Google Shape;315;p5"/>
          <p:cNvSpPr txBox="1">
            <a:spLocks noGrp="1"/>
          </p:cNvSpPr>
          <p:nvPr>
            <p:ph type="subTitle" idx="2"/>
          </p:nvPr>
        </p:nvSpPr>
        <p:spPr>
          <a:xfrm>
            <a:off x="4876875" y="3506050"/>
            <a:ext cx="2907600" cy="4632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Zen Dots"/>
              <a:buNone/>
              <a:defRPr sz="1600">
                <a:solidFill>
                  <a:schemeClr val="lt2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Zen Dots"/>
              <a:buNone/>
              <a:defRPr sz="1600">
                <a:solidFill>
                  <a:schemeClr val="lt2"/>
                </a:solidFill>
                <a:latin typeface="Zen Dots"/>
                <a:ea typeface="Zen Dots"/>
                <a:cs typeface="Zen Dots"/>
                <a:sym typeface="Zen Dots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Zen Dots"/>
              <a:buNone/>
              <a:defRPr sz="1600">
                <a:solidFill>
                  <a:schemeClr val="lt2"/>
                </a:solidFill>
                <a:latin typeface="Zen Dots"/>
                <a:ea typeface="Zen Dots"/>
                <a:cs typeface="Zen Dots"/>
                <a:sym typeface="Zen Dots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Zen Dots"/>
              <a:buNone/>
              <a:defRPr sz="1600">
                <a:solidFill>
                  <a:schemeClr val="lt2"/>
                </a:solidFill>
                <a:latin typeface="Zen Dots"/>
                <a:ea typeface="Zen Dots"/>
                <a:cs typeface="Zen Dots"/>
                <a:sym typeface="Zen Dots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Zen Dots"/>
              <a:buNone/>
              <a:defRPr sz="1600">
                <a:solidFill>
                  <a:schemeClr val="lt2"/>
                </a:solidFill>
                <a:latin typeface="Zen Dots"/>
                <a:ea typeface="Zen Dots"/>
                <a:cs typeface="Zen Dots"/>
                <a:sym typeface="Zen Dots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Zen Dots"/>
              <a:buNone/>
              <a:defRPr sz="1600">
                <a:solidFill>
                  <a:schemeClr val="lt2"/>
                </a:solidFill>
                <a:latin typeface="Zen Dots"/>
                <a:ea typeface="Zen Dots"/>
                <a:cs typeface="Zen Dots"/>
                <a:sym typeface="Zen Dots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Zen Dots"/>
              <a:buNone/>
              <a:defRPr sz="1600">
                <a:solidFill>
                  <a:schemeClr val="lt2"/>
                </a:solidFill>
                <a:latin typeface="Zen Dots"/>
                <a:ea typeface="Zen Dots"/>
                <a:cs typeface="Zen Dots"/>
                <a:sym typeface="Zen Dots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Zen Dots"/>
              <a:buNone/>
              <a:defRPr sz="1600">
                <a:solidFill>
                  <a:schemeClr val="lt2"/>
                </a:solidFill>
                <a:latin typeface="Zen Dots"/>
                <a:ea typeface="Zen Dots"/>
                <a:cs typeface="Zen Dots"/>
                <a:sym typeface="Zen Dots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600"/>
              <a:buFont typeface="Zen Dots"/>
              <a:buNone/>
              <a:defRPr sz="1600">
                <a:solidFill>
                  <a:schemeClr val="lt2"/>
                </a:solidFill>
                <a:latin typeface="Zen Dots"/>
                <a:ea typeface="Zen Dots"/>
                <a:cs typeface="Zen Dots"/>
                <a:sym typeface="Zen Dots"/>
              </a:defRPr>
            </a:lvl9pPr>
          </a:lstStyle>
          <a:p>
            <a:endParaRPr/>
          </a:p>
        </p:txBody>
      </p:sp>
      <p:sp>
        <p:nvSpPr>
          <p:cNvPr id="316" name="Google Shape;316;p5"/>
          <p:cNvSpPr txBox="1">
            <a:spLocks noGrp="1"/>
          </p:cNvSpPr>
          <p:nvPr>
            <p:ph type="subTitle" idx="3"/>
          </p:nvPr>
        </p:nvSpPr>
        <p:spPr>
          <a:xfrm>
            <a:off x="1359525" y="2108625"/>
            <a:ext cx="2907600" cy="6381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7" name="Google Shape;317;p5"/>
          <p:cNvSpPr txBox="1">
            <a:spLocks noGrp="1"/>
          </p:cNvSpPr>
          <p:nvPr>
            <p:ph type="subTitle" idx="4"/>
          </p:nvPr>
        </p:nvSpPr>
        <p:spPr>
          <a:xfrm>
            <a:off x="4876875" y="3969050"/>
            <a:ext cx="2907600" cy="6381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8" name="Google Shape;318;p5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" name="Google Shape;320;p6"/>
          <p:cNvPicPr preferRelativeResize="0"/>
          <p:nvPr/>
        </p:nvPicPr>
        <p:blipFill>
          <a:blip r:embed="rId2">
            <a:alphaModFix amt="14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1" name="Google Shape;321;p6"/>
          <p:cNvGrpSpPr/>
          <p:nvPr/>
        </p:nvGrpSpPr>
        <p:grpSpPr>
          <a:xfrm>
            <a:off x="372025" y="321975"/>
            <a:ext cx="8400000" cy="4503300"/>
            <a:chOff x="372025" y="321975"/>
            <a:chExt cx="8400000" cy="4503300"/>
          </a:xfrm>
        </p:grpSpPr>
        <p:grpSp>
          <p:nvGrpSpPr>
            <p:cNvPr id="322" name="Google Shape;322;p6"/>
            <p:cNvGrpSpPr/>
            <p:nvPr/>
          </p:nvGrpSpPr>
          <p:grpSpPr>
            <a:xfrm>
              <a:off x="372025" y="321975"/>
              <a:ext cx="8400000" cy="4503300"/>
              <a:chOff x="372025" y="321975"/>
              <a:chExt cx="8400000" cy="4503300"/>
            </a:xfrm>
          </p:grpSpPr>
          <p:sp>
            <p:nvSpPr>
              <p:cNvPr id="323" name="Google Shape;323;p6"/>
              <p:cNvSpPr/>
              <p:nvPr/>
            </p:nvSpPr>
            <p:spPr>
              <a:xfrm>
                <a:off x="372375" y="324675"/>
                <a:ext cx="8394900" cy="4500600"/>
              </a:xfrm>
              <a:prstGeom prst="rect">
                <a:avLst/>
              </a:prstGeom>
              <a:solidFill>
                <a:srgbClr val="7C7C7C">
                  <a:alpha val="1421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24" name="Google Shape;324;p6"/>
              <p:cNvGrpSpPr/>
              <p:nvPr/>
            </p:nvGrpSpPr>
            <p:grpSpPr>
              <a:xfrm>
                <a:off x="372025" y="321975"/>
                <a:ext cx="8400000" cy="4499700"/>
                <a:chOff x="372025" y="321975"/>
                <a:chExt cx="8400000" cy="4499700"/>
              </a:xfrm>
            </p:grpSpPr>
            <p:sp>
              <p:nvSpPr>
                <p:cNvPr id="325" name="Google Shape;325;p6"/>
                <p:cNvSpPr/>
                <p:nvPr/>
              </p:nvSpPr>
              <p:spPr>
                <a:xfrm>
                  <a:off x="372025" y="321975"/>
                  <a:ext cx="8400000" cy="44997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6" name="Google Shape;326;p6"/>
                <p:cNvSpPr/>
                <p:nvPr/>
              </p:nvSpPr>
              <p:spPr>
                <a:xfrm>
                  <a:off x="372025" y="321975"/>
                  <a:ext cx="8400000" cy="2181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7" name="Google Shape;327;p6"/>
                <p:cNvSpPr/>
                <p:nvPr/>
              </p:nvSpPr>
              <p:spPr>
                <a:xfrm>
                  <a:off x="48645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8" name="Google Shape;328;p6"/>
                <p:cNvSpPr/>
                <p:nvPr/>
              </p:nvSpPr>
              <p:spPr>
                <a:xfrm>
                  <a:off x="66990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9" name="Google Shape;329;p6"/>
                <p:cNvSpPr/>
                <p:nvPr/>
              </p:nvSpPr>
              <p:spPr>
                <a:xfrm>
                  <a:off x="85335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0" name="Google Shape;330;p6"/>
                <p:cNvSpPr/>
                <p:nvPr/>
              </p:nvSpPr>
              <p:spPr>
                <a:xfrm>
                  <a:off x="8537750" y="380900"/>
                  <a:ext cx="100200" cy="1002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331" name="Google Shape;331;p6"/>
                <p:cNvCxnSpPr/>
                <p:nvPr/>
              </p:nvCxnSpPr>
              <p:spPr>
                <a:xfrm>
                  <a:off x="7498375" y="431000"/>
                  <a:ext cx="10395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cxnSp>
          <p:nvCxnSpPr>
            <p:cNvPr id="332" name="Google Shape;332;p6"/>
            <p:cNvCxnSpPr/>
            <p:nvPr/>
          </p:nvCxnSpPr>
          <p:spPr>
            <a:xfrm>
              <a:off x="372025" y="1104300"/>
              <a:ext cx="8400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33" name="Google Shape;333;p6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5" name="Google Shape;335;p7"/>
          <p:cNvPicPr preferRelativeResize="0"/>
          <p:nvPr/>
        </p:nvPicPr>
        <p:blipFill>
          <a:blip r:embed="rId2">
            <a:alphaModFix amt="14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6" name="Google Shape;336;p7"/>
          <p:cNvGrpSpPr/>
          <p:nvPr/>
        </p:nvGrpSpPr>
        <p:grpSpPr>
          <a:xfrm>
            <a:off x="372025" y="321975"/>
            <a:ext cx="8400000" cy="4503300"/>
            <a:chOff x="372025" y="321975"/>
            <a:chExt cx="8400000" cy="4503300"/>
          </a:xfrm>
        </p:grpSpPr>
        <p:grpSp>
          <p:nvGrpSpPr>
            <p:cNvPr id="337" name="Google Shape;337;p7"/>
            <p:cNvGrpSpPr/>
            <p:nvPr/>
          </p:nvGrpSpPr>
          <p:grpSpPr>
            <a:xfrm>
              <a:off x="372025" y="321975"/>
              <a:ext cx="8400000" cy="4503300"/>
              <a:chOff x="372025" y="321975"/>
              <a:chExt cx="8400000" cy="4503300"/>
            </a:xfrm>
          </p:grpSpPr>
          <p:sp>
            <p:nvSpPr>
              <p:cNvPr id="338" name="Google Shape;338;p7"/>
              <p:cNvSpPr/>
              <p:nvPr/>
            </p:nvSpPr>
            <p:spPr>
              <a:xfrm>
                <a:off x="372375" y="324675"/>
                <a:ext cx="8394900" cy="4500600"/>
              </a:xfrm>
              <a:prstGeom prst="rect">
                <a:avLst/>
              </a:prstGeom>
              <a:solidFill>
                <a:srgbClr val="7C7C7C">
                  <a:alpha val="1421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39" name="Google Shape;339;p7"/>
              <p:cNvGrpSpPr/>
              <p:nvPr/>
            </p:nvGrpSpPr>
            <p:grpSpPr>
              <a:xfrm>
                <a:off x="372025" y="321975"/>
                <a:ext cx="8400000" cy="4499700"/>
                <a:chOff x="372025" y="321975"/>
                <a:chExt cx="8400000" cy="4499700"/>
              </a:xfrm>
            </p:grpSpPr>
            <p:sp>
              <p:nvSpPr>
                <p:cNvPr id="340" name="Google Shape;340;p7"/>
                <p:cNvSpPr/>
                <p:nvPr/>
              </p:nvSpPr>
              <p:spPr>
                <a:xfrm>
                  <a:off x="372025" y="321975"/>
                  <a:ext cx="8400000" cy="44997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1" name="Google Shape;341;p7"/>
                <p:cNvSpPr/>
                <p:nvPr/>
              </p:nvSpPr>
              <p:spPr>
                <a:xfrm>
                  <a:off x="372025" y="321975"/>
                  <a:ext cx="8400000" cy="2181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2" name="Google Shape;342;p7"/>
                <p:cNvSpPr/>
                <p:nvPr/>
              </p:nvSpPr>
              <p:spPr>
                <a:xfrm>
                  <a:off x="48645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3" name="Google Shape;343;p7"/>
                <p:cNvSpPr/>
                <p:nvPr/>
              </p:nvSpPr>
              <p:spPr>
                <a:xfrm>
                  <a:off x="66990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4" name="Google Shape;344;p7"/>
                <p:cNvSpPr/>
                <p:nvPr/>
              </p:nvSpPr>
              <p:spPr>
                <a:xfrm>
                  <a:off x="85335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5" name="Google Shape;345;p7"/>
                <p:cNvSpPr/>
                <p:nvPr/>
              </p:nvSpPr>
              <p:spPr>
                <a:xfrm>
                  <a:off x="8537750" y="380900"/>
                  <a:ext cx="100200" cy="1002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346" name="Google Shape;346;p7"/>
                <p:cNvCxnSpPr/>
                <p:nvPr/>
              </p:nvCxnSpPr>
              <p:spPr>
                <a:xfrm>
                  <a:off x="7498375" y="431000"/>
                  <a:ext cx="10395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cxnSp>
          <p:nvCxnSpPr>
            <p:cNvPr id="347" name="Google Shape;347;p7"/>
            <p:cNvCxnSpPr/>
            <p:nvPr/>
          </p:nvCxnSpPr>
          <p:spPr>
            <a:xfrm>
              <a:off x="372025" y="1104300"/>
              <a:ext cx="8400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48" name="Google Shape;348;p7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49" name="Google Shape;349;p7"/>
          <p:cNvSpPr txBox="1">
            <a:spLocks noGrp="1"/>
          </p:cNvSpPr>
          <p:nvPr>
            <p:ph type="subTitle" idx="1"/>
          </p:nvPr>
        </p:nvSpPr>
        <p:spPr>
          <a:xfrm>
            <a:off x="1383650" y="2639606"/>
            <a:ext cx="2907600" cy="10521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3" name="Google Shape;403;p9"/>
          <p:cNvGrpSpPr/>
          <p:nvPr/>
        </p:nvGrpSpPr>
        <p:grpSpPr>
          <a:xfrm rot="-338463">
            <a:off x="2050912" y="191733"/>
            <a:ext cx="1355008" cy="1170650"/>
            <a:chOff x="2916888" y="3536925"/>
            <a:chExt cx="1354950" cy="1170600"/>
          </a:xfrm>
        </p:grpSpPr>
        <p:sp>
          <p:nvSpPr>
            <p:cNvPr id="404" name="Google Shape;404;p9"/>
            <p:cNvSpPr/>
            <p:nvPr/>
          </p:nvSpPr>
          <p:spPr>
            <a:xfrm>
              <a:off x="3216663" y="3922625"/>
              <a:ext cx="784850" cy="784850"/>
            </a:xfrm>
            <a:custGeom>
              <a:avLst/>
              <a:gdLst/>
              <a:ahLst/>
              <a:cxnLst/>
              <a:rect l="l" t="t" r="r" b="b"/>
              <a:pathLst>
                <a:path w="31394" h="31394" extrusionOk="0">
                  <a:moveTo>
                    <a:pt x="15697" y="1"/>
                  </a:moveTo>
                  <a:cubicBezTo>
                    <a:pt x="11535" y="1"/>
                    <a:pt x="7542" y="1655"/>
                    <a:pt x="4598" y="4597"/>
                  </a:cubicBezTo>
                  <a:cubicBezTo>
                    <a:pt x="1654" y="7541"/>
                    <a:pt x="0" y="11534"/>
                    <a:pt x="0" y="15697"/>
                  </a:cubicBezTo>
                  <a:cubicBezTo>
                    <a:pt x="0" y="19859"/>
                    <a:pt x="1654" y="23852"/>
                    <a:pt x="4598" y="26796"/>
                  </a:cubicBezTo>
                  <a:cubicBezTo>
                    <a:pt x="7542" y="29739"/>
                    <a:pt x="11535" y="31394"/>
                    <a:pt x="15697" y="31394"/>
                  </a:cubicBezTo>
                  <a:cubicBezTo>
                    <a:pt x="19860" y="31394"/>
                    <a:pt x="23853" y="29739"/>
                    <a:pt x="26795" y="26796"/>
                  </a:cubicBezTo>
                  <a:cubicBezTo>
                    <a:pt x="29739" y="23852"/>
                    <a:pt x="31393" y="19859"/>
                    <a:pt x="31393" y="15697"/>
                  </a:cubicBezTo>
                  <a:cubicBezTo>
                    <a:pt x="31393" y="11534"/>
                    <a:pt x="29739" y="7541"/>
                    <a:pt x="26795" y="4597"/>
                  </a:cubicBezTo>
                  <a:cubicBezTo>
                    <a:pt x="23853" y="1655"/>
                    <a:pt x="19860" y="1"/>
                    <a:pt x="1569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9"/>
            <p:cNvSpPr/>
            <p:nvPr/>
          </p:nvSpPr>
          <p:spPr>
            <a:xfrm>
              <a:off x="3503263" y="3922625"/>
              <a:ext cx="216075" cy="784900"/>
            </a:xfrm>
            <a:custGeom>
              <a:avLst/>
              <a:gdLst/>
              <a:ahLst/>
              <a:cxnLst/>
              <a:rect l="l" t="t" r="r" b="b"/>
              <a:pathLst>
                <a:path w="8643" h="31396" extrusionOk="0">
                  <a:moveTo>
                    <a:pt x="4233" y="1"/>
                  </a:moveTo>
                  <a:cubicBezTo>
                    <a:pt x="2764" y="1"/>
                    <a:pt x="1347" y="205"/>
                    <a:pt x="0" y="583"/>
                  </a:cubicBezTo>
                  <a:lnTo>
                    <a:pt x="0" y="30811"/>
                  </a:lnTo>
                  <a:cubicBezTo>
                    <a:pt x="1347" y="31189"/>
                    <a:pt x="2767" y="31395"/>
                    <a:pt x="4233" y="31395"/>
                  </a:cubicBezTo>
                  <a:cubicBezTo>
                    <a:pt x="5764" y="31395"/>
                    <a:pt x="7243" y="31172"/>
                    <a:pt x="8642" y="30761"/>
                  </a:cubicBezTo>
                  <a:lnTo>
                    <a:pt x="8642" y="633"/>
                  </a:lnTo>
                  <a:cubicBezTo>
                    <a:pt x="7245" y="224"/>
                    <a:pt x="5765" y="1"/>
                    <a:pt x="4233" y="1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9"/>
            <p:cNvSpPr/>
            <p:nvPr/>
          </p:nvSpPr>
          <p:spPr>
            <a:xfrm>
              <a:off x="3763363" y="3954175"/>
              <a:ext cx="52950" cy="721725"/>
            </a:xfrm>
            <a:custGeom>
              <a:avLst/>
              <a:gdLst/>
              <a:ahLst/>
              <a:cxnLst/>
              <a:rect l="l" t="t" r="r" b="b"/>
              <a:pathLst>
                <a:path w="2118" h="28869" extrusionOk="0">
                  <a:moveTo>
                    <a:pt x="1" y="1"/>
                  </a:moveTo>
                  <a:lnTo>
                    <a:pt x="1" y="28868"/>
                  </a:lnTo>
                  <a:cubicBezTo>
                    <a:pt x="737" y="28554"/>
                    <a:pt x="1443" y="28182"/>
                    <a:pt x="2118" y="27761"/>
                  </a:cubicBezTo>
                  <a:lnTo>
                    <a:pt x="2118" y="1108"/>
                  </a:lnTo>
                  <a:cubicBezTo>
                    <a:pt x="1443" y="687"/>
                    <a:pt x="737" y="317"/>
                    <a:pt x="1" y="1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9"/>
            <p:cNvSpPr/>
            <p:nvPr/>
          </p:nvSpPr>
          <p:spPr>
            <a:xfrm>
              <a:off x="3229888" y="4077000"/>
              <a:ext cx="749550" cy="467325"/>
            </a:xfrm>
            <a:custGeom>
              <a:avLst/>
              <a:gdLst/>
              <a:ahLst/>
              <a:cxnLst/>
              <a:rect l="l" t="t" r="r" b="b"/>
              <a:pathLst>
                <a:path w="29982" h="18693" extrusionOk="0">
                  <a:moveTo>
                    <a:pt x="14991" y="0"/>
                  </a:moveTo>
                  <a:cubicBezTo>
                    <a:pt x="11016" y="0"/>
                    <a:pt x="7203" y="984"/>
                    <a:pt x="4391" y="2737"/>
                  </a:cubicBezTo>
                  <a:cubicBezTo>
                    <a:pt x="1580" y="4490"/>
                    <a:pt x="0" y="6868"/>
                    <a:pt x="0" y="9346"/>
                  </a:cubicBezTo>
                  <a:cubicBezTo>
                    <a:pt x="0" y="11825"/>
                    <a:pt x="1580" y="14202"/>
                    <a:pt x="4391" y="15956"/>
                  </a:cubicBezTo>
                  <a:cubicBezTo>
                    <a:pt x="7203" y="17708"/>
                    <a:pt x="11016" y="18693"/>
                    <a:pt x="14991" y="18693"/>
                  </a:cubicBezTo>
                  <a:cubicBezTo>
                    <a:pt x="18966" y="18693"/>
                    <a:pt x="22779" y="17708"/>
                    <a:pt x="25591" y="15956"/>
                  </a:cubicBezTo>
                  <a:cubicBezTo>
                    <a:pt x="28402" y="14202"/>
                    <a:pt x="29981" y="11825"/>
                    <a:pt x="29981" y="9346"/>
                  </a:cubicBezTo>
                  <a:cubicBezTo>
                    <a:pt x="29981" y="6868"/>
                    <a:pt x="28402" y="4490"/>
                    <a:pt x="25591" y="2737"/>
                  </a:cubicBezTo>
                  <a:cubicBezTo>
                    <a:pt x="22779" y="984"/>
                    <a:pt x="18966" y="0"/>
                    <a:pt x="149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9"/>
            <p:cNvSpPr/>
            <p:nvPr/>
          </p:nvSpPr>
          <p:spPr>
            <a:xfrm>
              <a:off x="3547063" y="4076925"/>
              <a:ext cx="360800" cy="467375"/>
            </a:xfrm>
            <a:custGeom>
              <a:avLst/>
              <a:gdLst/>
              <a:ahLst/>
              <a:cxnLst/>
              <a:rect l="l" t="t" r="r" b="b"/>
              <a:pathLst>
                <a:path w="14432" h="18695" extrusionOk="0">
                  <a:moveTo>
                    <a:pt x="2304" y="0"/>
                  </a:moveTo>
                  <a:cubicBezTo>
                    <a:pt x="1521" y="0"/>
                    <a:pt x="752" y="39"/>
                    <a:pt x="1" y="110"/>
                  </a:cubicBezTo>
                  <a:cubicBezTo>
                    <a:pt x="2527" y="3428"/>
                    <a:pt x="4251" y="7437"/>
                    <a:pt x="3989" y="11665"/>
                  </a:cubicBezTo>
                  <a:cubicBezTo>
                    <a:pt x="3822" y="14337"/>
                    <a:pt x="2860" y="16686"/>
                    <a:pt x="1368" y="18674"/>
                  </a:cubicBezTo>
                  <a:cubicBezTo>
                    <a:pt x="1679" y="18687"/>
                    <a:pt x="1989" y="18694"/>
                    <a:pt x="2304" y="18694"/>
                  </a:cubicBezTo>
                  <a:cubicBezTo>
                    <a:pt x="5810" y="18694"/>
                    <a:pt x="9033" y="17942"/>
                    <a:pt x="11585" y="16684"/>
                  </a:cubicBezTo>
                  <a:cubicBezTo>
                    <a:pt x="11589" y="16679"/>
                    <a:pt x="11592" y="16671"/>
                    <a:pt x="11595" y="16663"/>
                  </a:cubicBezTo>
                  <a:cubicBezTo>
                    <a:pt x="14432" y="11726"/>
                    <a:pt x="13562" y="5758"/>
                    <a:pt x="10298" y="1442"/>
                  </a:cubicBezTo>
                  <a:cubicBezTo>
                    <a:pt x="7983" y="531"/>
                    <a:pt x="5244" y="0"/>
                    <a:pt x="2304" y="0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9"/>
            <p:cNvSpPr/>
            <p:nvPr/>
          </p:nvSpPr>
          <p:spPr>
            <a:xfrm>
              <a:off x="3441463" y="4165075"/>
              <a:ext cx="330725" cy="330750"/>
            </a:xfrm>
            <a:custGeom>
              <a:avLst/>
              <a:gdLst/>
              <a:ahLst/>
              <a:cxnLst/>
              <a:rect l="l" t="t" r="r" b="b"/>
              <a:pathLst>
                <a:path w="13229" h="13230" extrusionOk="0">
                  <a:moveTo>
                    <a:pt x="6615" y="0"/>
                  </a:moveTo>
                  <a:cubicBezTo>
                    <a:pt x="4860" y="0"/>
                    <a:pt x="3178" y="697"/>
                    <a:pt x="1937" y="1939"/>
                  </a:cubicBezTo>
                  <a:cubicBezTo>
                    <a:pt x="697" y="3179"/>
                    <a:pt x="0" y="4861"/>
                    <a:pt x="0" y="6615"/>
                  </a:cubicBezTo>
                  <a:cubicBezTo>
                    <a:pt x="0" y="8369"/>
                    <a:pt x="697" y="10051"/>
                    <a:pt x="1937" y="11291"/>
                  </a:cubicBezTo>
                  <a:cubicBezTo>
                    <a:pt x="3178" y="12533"/>
                    <a:pt x="4860" y="13230"/>
                    <a:pt x="6615" y="13230"/>
                  </a:cubicBezTo>
                  <a:cubicBezTo>
                    <a:pt x="8369" y="13230"/>
                    <a:pt x="10051" y="12533"/>
                    <a:pt x="11292" y="11291"/>
                  </a:cubicBezTo>
                  <a:cubicBezTo>
                    <a:pt x="12532" y="10051"/>
                    <a:pt x="13229" y="8369"/>
                    <a:pt x="13229" y="6615"/>
                  </a:cubicBezTo>
                  <a:cubicBezTo>
                    <a:pt x="13229" y="4861"/>
                    <a:pt x="12532" y="3179"/>
                    <a:pt x="11292" y="1939"/>
                  </a:cubicBezTo>
                  <a:cubicBezTo>
                    <a:pt x="10051" y="697"/>
                    <a:pt x="8369" y="0"/>
                    <a:pt x="661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9"/>
            <p:cNvSpPr/>
            <p:nvPr/>
          </p:nvSpPr>
          <p:spPr>
            <a:xfrm>
              <a:off x="3551763" y="4279775"/>
              <a:ext cx="97050" cy="97000"/>
            </a:xfrm>
            <a:custGeom>
              <a:avLst/>
              <a:gdLst/>
              <a:ahLst/>
              <a:cxnLst/>
              <a:rect l="l" t="t" r="r" b="b"/>
              <a:pathLst>
                <a:path w="3882" h="3880" extrusionOk="0">
                  <a:moveTo>
                    <a:pt x="1941" y="0"/>
                  </a:moveTo>
                  <a:cubicBezTo>
                    <a:pt x="870" y="0"/>
                    <a:pt x="0" y="868"/>
                    <a:pt x="0" y="1940"/>
                  </a:cubicBezTo>
                  <a:cubicBezTo>
                    <a:pt x="0" y="3011"/>
                    <a:pt x="870" y="3880"/>
                    <a:pt x="1941" y="3880"/>
                  </a:cubicBezTo>
                  <a:cubicBezTo>
                    <a:pt x="3011" y="3880"/>
                    <a:pt x="3881" y="3011"/>
                    <a:pt x="3881" y="1940"/>
                  </a:cubicBezTo>
                  <a:cubicBezTo>
                    <a:pt x="3881" y="868"/>
                    <a:pt x="3011" y="0"/>
                    <a:pt x="1941" y="0"/>
                  </a:cubicBezTo>
                  <a:close/>
                </a:path>
              </a:pathLst>
            </a:custGeom>
            <a:solidFill>
              <a:srgbClr val="2211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9"/>
            <p:cNvSpPr/>
            <p:nvPr/>
          </p:nvSpPr>
          <p:spPr>
            <a:xfrm>
              <a:off x="3609088" y="4218025"/>
              <a:ext cx="97000" cy="97025"/>
            </a:xfrm>
            <a:custGeom>
              <a:avLst/>
              <a:gdLst/>
              <a:ahLst/>
              <a:cxnLst/>
              <a:rect l="l" t="t" r="r" b="b"/>
              <a:pathLst>
                <a:path w="3880" h="3881" extrusionOk="0">
                  <a:moveTo>
                    <a:pt x="1940" y="1"/>
                  </a:moveTo>
                  <a:cubicBezTo>
                    <a:pt x="869" y="1"/>
                    <a:pt x="0" y="869"/>
                    <a:pt x="0" y="1941"/>
                  </a:cubicBezTo>
                  <a:cubicBezTo>
                    <a:pt x="0" y="3012"/>
                    <a:pt x="869" y="3881"/>
                    <a:pt x="1940" y="3881"/>
                  </a:cubicBezTo>
                  <a:cubicBezTo>
                    <a:pt x="3012" y="3881"/>
                    <a:pt x="3880" y="3012"/>
                    <a:pt x="3880" y="1941"/>
                  </a:cubicBezTo>
                  <a:cubicBezTo>
                    <a:pt x="3880" y="869"/>
                    <a:pt x="3012" y="1"/>
                    <a:pt x="194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9"/>
            <p:cNvSpPr/>
            <p:nvPr/>
          </p:nvSpPr>
          <p:spPr>
            <a:xfrm>
              <a:off x="3498788" y="4372925"/>
              <a:ext cx="57450" cy="51775"/>
            </a:xfrm>
            <a:custGeom>
              <a:avLst/>
              <a:gdLst/>
              <a:ahLst/>
              <a:cxnLst/>
              <a:rect l="l" t="t" r="r" b="b"/>
              <a:pathLst>
                <a:path w="2298" h="2071" extrusionOk="0">
                  <a:moveTo>
                    <a:pt x="1061" y="1"/>
                  </a:moveTo>
                  <a:cubicBezTo>
                    <a:pt x="520" y="1"/>
                    <a:pt x="1" y="475"/>
                    <a:pt x="26" y="1036"/>
                  </a:cubicBezTo>
                  <a:cubicBezTo>
                    <a:pt x="51" y="1597"/>
                    <a:pt x="480" y="2071"/>
                    <a:pt x="1061" y="2071"/>
                  </a:cubicBezTo>
                  <a:lnTo>
                    <a:pt x="1238" y="2071"/>
                  </a:lnTo>
                  <a:cubicBezTo>
                    <a:pt x="1780" y="2071"/>
                    <a:pt x="2298" y="1596"/>
                    <a:pt x="2274" y="1036"/>
                  </a:cubicBezTo>
                  <a:cubicBezTo>
                    <a:pt x="2248" y="474"/>
                    <a:pt x="1817" y="1"/>
                    <a:pt x="123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9"/>
            <p:cNvSpPr/>
            <p:nvPr/>
          </p:nvSpPr>
          <p:spPr>
            <a:xfrm>
              <a:off x="3570313" y="4403500"/>
              <a:ext cx="55450" cy="25925"/>
            </a:xfrm>
            <a:custGeom>
              <a:avLst/>
              <a:gdLst/>
              <a:ahLst/>
              <a:cxnLst/>
              <a:rect l="l" t="t" r="r" b="b"/>
              <a:pathLst>
                <a:path w="2218" h="1037" extrusionOk="0">
                  <a:moveTo>
                    <a:pt x="670" y="1"/>
                  </a:moveTo>
                  <a:cubicBezTo>
                    <a:pt x="2" y="1"/>
                    <a:pt x="1" y="1036"/>
                    <a:pt x="670" y="1036"/>
                  </a:cubicBezTo>
                  <a:lnTo>
                    <a:pt x="1551" y="1036"/>
                  </a:lnTo>
                  <a:cubicBezTo>
                    <a:pt x="2218" y="1036"/>
                    <a:pt x="2218" y="1"/>
                    <a:pt x="155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9"/>
            <p:cNvSpPr/>
            <p:nvPr/>
          </p:nvSpPr>
          <p:spPr>
            <a:xfrm>
              <a:off x="3654113" y="4297675"/>
              <a:ext cx="33400" cy="25925"/>
            </a:xfrm>
            <a:custGeom>
              <a:avLst/>
              <a:gdLst/>
              <a:ahLst/>
              <a:cxnLst/>
              <a:rect l="l" t="t" r="r" b="b"/>
              <a:pathLst>
                <a:path w="1336" h="1037" extrusionOk="0">
                  <a:moveTo>
                    <a:pt x="668" y="1"/>
                  </a:moveTo>
                  <a:cubicBezTo>
                    <a:pt x="2" y="1"/>
                    <a:pt x="0" y="1036"/>
                    <a:pt x="668" y="1036"/>
                  </a:cubicBezTo>
                  <a:cubicBezTo>
                    <a:pt x="1335" y="1036"/>
                    <a:pt x="1335" y="1"/>
                    <a:pt x="6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9"/>
            <p:cNvSpPr/>
            <p:nvPr/>
          </p:nvSpPr>
          <p:spPr>
            <a:xfrm>
              <a:off x="3486563" y="4297675"/>
              <a:ext cx="37825" cy="25925"/>
            </a:xfrm>
            <a:custGeom>
              <a:avLst/>
              <a:gdLst/>
              <a:ahLst/>
              <a:cxnLst/>
              <a:rect l="l" t="t" r="r" b="b"/>
              <a:pathLst>
                <a:path w="1513" h="1037" extrusionOk="0">
                  <a:moveTo>
                    <a:pt x="668" y="1"/>
                  </a:moveTo>
                  <a:cubicBezTo>
                    <a:pt x="2" y="1"/>
                    <a:pt x="0" y="1036"/>
                    <a:pt x="668" y="1036"/>
                  </a:cubicBezTo>
                  <a:lnTo>
                    <a:pt x="846" y="1036"/>
                  </a:lnTo>
                  <a:cubicBezTo>
                    <a:pt x="1512" y="1036"/>
                    <a:pt x="1512" y="1"/>
                    <a:pt x="8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9"/>
            <p:cNvSpPr/>
            <p:nvPr/>
          </p:nvSpPr>
          <p:spPr>
            <a:xfrm>
              <a:off x="3410663" y="4279800"/>
              <a:ext cx="61725" cy="61725"/>
            </a:xfrm>
            <a:custGeom>
              <a:avLst/>
              <a:gdLst/>
              <a:ahLst/>
              <a:cxnLst/>
              <a:rect l="l" t="t" r="r" b="b"/>
              <a:pathLst>
                <a:path w="2469" h="2469" extrusionOk="0">
                  <a:moveTo>
                    <a:pt x="1238" y="0"/>
                  </a:moveTo>
                  <a:cubicBezTo>
                    <a:pt x="1237" y="0"/>
                    <a:pt x="1236" y="0"/>
                    <a:pt x="1235" y="0"/>
                  </a:cubicBezTo>
                  <a:cubicBezTo>
                    <a:pt x="554" y="0"/>
                    <a:pt x="1" y="553"/>
                    <a:pt x="1" y="1234"/>
                  </a:cubicBezTo>
                  <a:cubicBezTo>
                    <a:pt x="1" y="1916"/>
                    <a:pt x="554" y="2468"/>
                    <a:pt x="1235" y="2468"/>
                  </a:cubicBezTo>
                  <a:cubicBezTo>
                    <a:pt x="1916" y="2468"/>
                    <a:pt x="2468" y="1916"/>
                    <a:pt x="2468" y="1235"/>
                  </a:cubicBezTo>
                  <a:cubicBezTo>
                    <a:pt x="2468" y="552"/>
                    <a:pt x="1918" y="0"/>
                    <a:pt x="12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9"/>
            <p:cNvSpPr/>
            <p:nvPr/>
          </p:nvSpPr>
          <p:spPr>
            <a:xfrm>
              <a:off x="3624238" y="3705900"/>
              <a:ext cx="647600" cy="538975"/>
            </a:xfrm>
            <a:custGeom>
              <a:avLst/>
              <a:gdLst/>
              <a:ahLst/>
              <a:cxnLst/>
              <a:rect l="l" t="t" r="r" b="b"/>
              <a:pathLst>
                <a:path w="25904" h="21559" extrusionOk="0">
                  <a:moveTo>
                    <a:pt x="8466" y="0"/>
                  </a:moveTo>
                  <a:cubicBezTo>
                    <a:pt x="7564" y="0"/>
                    <a:pt x="6651" y="268"/>
                    <a:pt x="5742" y="801"/>
                  </a:cubicBezTo>
                  <a:cubicBezTo>
                    <a:pt x="2730" y="2567"/>
                    <a:pt x="605" y="6711"/>
                    <a:pt x="58" y="9089"/>
                  </a:cubicBezTo>
                  <a:cubicBezTo>
                    <a:pt x="1" y="9338"/>
                    <a:pt x="155" y="9587"/>
                    <a:pt x="404" y="9644"/>
                  </a:cubicBezTo>
                  <a:cubicBezTo>
                    <a:pt x="439" y="9652"/>
                    <a:pt x="474" y="9656"/>
                    <a:pt x="508" y="9656"/>
                  </a:cubicBezTo>
                  <a:cubicBezTo>
                    <a:pt x="719" y="9656"/>
                    <a:pt x="910" y="9511"/>
                    <a:pt x="959" y="9296"/>
                  </a:cubicBezTo>
                  <a:cubicBezTo>
                    <a:pt x="1456" y="7144"/>
                    <a:pt x="3467" y="3208"/>
                    <a:pt x="6211" y="1599"/>
                  </a:cubicBezTo>
                  <a:cubicBezTo>
                    <a:pt x="6973" y="1152"/>
                    <a:pt x="7730" y="927"/>
                    <a:pt x="8472" y="927"/>
                  </a:cubicBezTo>
                  <a:cubicBezTo>
                    <a:pt x="8822" y="927"/>
                    <a:pt x="9168" y="977"/>
                    <a:pt x="9510" y="1077"/>
                  </a:cubicBezTo>
                  <a:cubicBezTo>
                    <a:pt x="11311" y="1600"/>
                    <a:pt x="11581" y="3431"/>
                    <a:pt x="11841" y="5199"/>
                  </a:cubicBezTo>
                  <a:lnTo>
                    <a:pt x="11903" y="5610"/>
                  </a:lnTo>
                  <a:cubicBezTo>
                    <a:pt x="12249" y="7870"/>
                    <a:pt x="13670" y="9328"/>
                    <a:pt x="16123" y="9939"/>
                  </a:cubicBezTo>
                  <a:cubicBezTo>
                    <a:pt x="16496" y="10032"/>
                    <a:pt x="16888" y="10123"/>
                    <a:pt x="17289" y="10216"/>
                  </a:cubicBezTo>
                  <a:cubicBezTo>
                    <a:pt x="20460" y="10952"/>
                    <a:pt x="24057" y="11783"/>
                    <a:pt x="24663" y="15216"/>
                  </a:cubicBezTo>
                  <a:cubicBezTo>
                    <a:pt x="25036" y="17333"/>
                    <a:pt x="23391" y="19171"/>
                    <a:pt x="21703" y="19982"/>
                  </a:cubicBezTo>
                  <a:cubicBezTo>
                    <a:pt x="20576" y="20525"/>
                    <a:pt x="19280" y="20635"/>
                    <a:pt x="17966" y="20635"/>
                  </a:cubicBezTo>
                  <a:cubicBezTo>
                    <a:pt x="17516" y="20635"/>
                    <a:pt x="17064" y="20622"/>
                    <a:pt x="16616" y="20609"/>
                  </a:cubicBezTo>
                  <a:cubicBezTo>
                    <a:pt x="16166" y="20596"/>
                    <a:pt x="15719" y="20583"/>
                    <a:pt x="15282" y="20583"/>
                  </a:cubicBezTo>
                  <a:cubicBezTo>
                    <a:pt x="15029" y="20583"/>
                    <a:pt x="14821" y="20791"/>
                    <a:pt x="14821" y="21045"/>
                  </a:cubicBezTo>
                  <a:cubicBezTo>
                    <a:pt x="14821" y="21299"/>
                    <a:pt x="15026" y="21506"/>
                    <a:pt x="15282" y="21506"/>
                  </a:cubicBezTo>
                  <a:cubicBezTo>
                    <a:pt x="15711" y="21506"/>
                    <a:pt x="16149" y="21519"/>
                    <a:pt x="16591" y="21532"/>
                  </a:cubicBezTo>
                  <a:cubicBezTo>
                    <a:pt x="17053" y="21546"/>
                    <a:pt x="17518" y="21559"/>
                    <a:pt x="17983" y="21559"/>
                  </a:cubicBezTo>
                  <a:cubicBezTo>
                    <a:pt x="19399" y="21559"/>
                    <a:pt x="20812" y="21434"/>
                    <a:pt x="22104" y="20812"/>
                  </a:cubicBezTo>
                  <a:cubicBezTo>
                    <a:pt x="24959" y="19439"/>
                    <a:pt x="25903" y="16930"/>
                    <a:pt x="25573" y="15053"/>
                  </a:cubicBezTo>
                  <a:cubicBezTo>
                    <a:pt x="24861" y="11019"/>
                    <a:pt x="20779" y="10073"/>
                    <a:pt x="17498" y="9315"/>
                  </a:cubicBezTo>
                  <a:cubicBezTo>
                    <a:pt x="17103" y="9222"/>
                    <a:pt x="16718" y="9132"/>
                    <a:pt x="16347" y="9040"/>
                  </a:cubicBezTo>
                  <a:cubicBezTo>
                    <a:pt x="14260" y="8521"/>
                    <a:pt x="13106" y="7351"/>
                    <a:pt x="12816" y="5468"/>
                  </a:cubicBezTo>
                  <a:lnTo>
                    <a:pt x="12755" y="5064"/>
                  </a:lnTo>
                  <a:cubicBezTo>
                    <a:pt x="12479" y="3200"/>
                    <a:pt x="12136" y="878"/>
                    <a:pt x="9767" y="188"/>
                  </a:cubicBezTo>
                  <a:cubicBezTo>
                    <a:pt x="9337" y="63"/>
                    <a:pt x="8903" y="0"/>
                    <a:pt x="846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9"/>
            <p:cNvSpPr/>
            <p:nvPr/>
          </p:nvSpPr>
          <p:spPr>
            <a:xfrm>
              <a:off x="3549113" y="3536925"/>
              <a:ext cx="585425" cy="660475"/>
            </a:xfrm>
            <a:custGeom>
              <a:avLst/>
              <a:gdLst/>
              <a:ahLst/>
              <a:cxnLst/>
              <a:rect l="l" t="t" r="r" b="b"/>
              <a:pathLst>
                <a:path w="23417" h="26419" extrusionOk="0">
                  <a:moveTo>
                    <a:pt x="3839" y="0"/>
                  </a:moveTo>
                  <a:cubicBezTo>
                    <a:pt x="3223" y="0"/>
                    <a:pt x="2631" y="178"/>
                    <a:pt x="2110" y="527"/>
                  </a:cubicBezTo>
                  <a:cubicBezTo>
                    <a:pt x="0" y="1945"/>
                    <a:pt x="342" y="6365"/>
                    <a:pt x="525" y="8740"/>
                  </a:cubicBezTo>
                  <a:cubicBezTo>
                    <a:pt x="558" y="9188"/>
                    <a:pt x="590" y="9574"/>
                    <a:pt x="590" y="9797"/>
                  </a:cubicBezTo>
                  <a:cubicBezTo>
                    <a:pt x="590" y="11009"/>
                    <a:pt x="628" y="12006"/>
                    <a:pt x="666" y="12971"/>
                  </a:cubicBezTo>
                  <a:cubicBezTo>
                    <a:pt x="704" y="13928"/>
                    <a:pt x="743" y="14917"/>
                    <a:pt x="743" y="16107"/>
                  </a:cubicBezTo>
                  <a:cubicBezTo>
                    <a:pt x="743" y="16362"/>
                    <a:pt x="949" y="16569"/>
                    <a:pt x="1205" y="16569"/>
                  </a:cubicBezTo>
                  <a:cubicBezTo>
                    <a:pt x="1458" y="16569"/>
                    <a:pt x="1665" y="16363"/>
                    <a:pt x="1665" y="16107"/>
                  </a:cubicBezTo>
                  <a:cubicBezTo>
                    <a:pt x="1665" y="14900"/>
                    <a:pt x="1627" y="13901"/>
                    <a:pt x="1588" y="12935"/>
                  </a:cubicBezTo>
                  <a:cubicBezTo>
                    <a:pt x="1551" y="11978"/>
                    <a:pt x="1512" y="10990"/>
                    <a:pt x="1512" y="9800"/>
                  </a:cubicBezTo>
                  <a:cubicBezTo>
                    <a:pt x="1512" y="9539"/>
                    <a:pt x="1484" y="9156"/>
                    <a:pt x="1445" y="8671"/>
                  </a:cubicBezTo>
                  <a:cubicBezTo>
                    <a:pt x="1288" y="6640"/>
                    <a:pt x="963" y="2413"/>
                    <a:pt x="2625" y="1295"/>
                  </a:cubicBezTo>
                  <a:cubicBezTo>
                    <a:pt x="3039" y="1016"/>
                    <a:pt x="3458" y="922"/>
                    <a:pt x="3832" y="922"/>
                  </a:cubicBezTo>
                  <a:cubicBezTo>
                    <a:pt x="4115" y="922"/>
                    <a:pt x="4373" y="976"/>
                    <a:pt x="4585" y="1042"/>
                  </a:cubicBezTo>
                  <a:cubicBezTo>
                    <a:pt x="5485" y="1325"/>
                    <a:pt x="6285" y="2072"/>
                    <a:pt x="6624" y="2949"/>
                  </a:cubicBezTo>
                  <a:cubicBezTo>
                    <a:pt x="6938" y="3759"/>
                    <a:pt x="6917" y="5186"/>
                    <a:pt x="6895" y="6697"/>
                  </a:cubicBezTo>
                  <a:cubicBezTo>
                    <a:pt x="6863" y="9153"/>
                    <a:pt x="6824" y="11695"/>
                    <a:pt x="8133" y="12883"/>
                  </a:cubicBezTo>
                  <a:cubicBezTo>
                    <a:pt x="8596" y="13303"/>
                    <a:pt x="9186" y="13513"/>
                    <a:pt x="9897" y="13513"/>
                  </a:cubicBezTo>
                  <a:cubicBezTo>
                    <a:pt x="10039" y="13513"/>
                    <a:pt x="10185" y="13504"/>
                    <a:pt x="10336" y="13488"/>
                  </a:cubicBezTo>
                  <a:cubicBezTo>
                    <a:pt x="11423" y="13369"/>
                    <a:pt x="12370" y="12798"/>
                    <a:pt x="13283" y="12247"/>
                  </a:cubicBezTo>
                  <a:cubicBezTo>
                    <a:pt x="14145" y="11727"/>
                    <a:pt x="14962" y="11235"/>
                    <a:pt x="15882" y="11094"/>
                  </a:cubicBezTo>
                  <a:cubicBezTo>
                    <a:pt x="16201" y="11045"/>
                    <a:pt x="16511" y="11021"/>
                    <a:pt x="16810" y="11021"/>
                  </a:cubicBezTo>
                  <a:cubicBezTo>
                    <a:pt x="17804" y="11021"/>
                    <a:pt x="18675" y="11290"/>
                    <a:pt x="19318" y="11807"/>
                  </a:cubicBezTo>
                  <a:cubicBezTo>
                    <a:pt x="20078" y="12418"/>
                    <a:pt x="20520" y="13369"/>
                    <a:pt x="20597" y="14558"/>
                  </a:cubicBezTo>
                  <a:cubicBezTo>
                    <a:pt x="20660" y="15519"/>
                    <a:pt x="20274" y="16290"/>
                    <a:pt x="19866" y="17105"/>
                  </a:cubicBezTo>
                  <a:cubicBezTo>
                    <a:pt x="19508" y="17818"/>
                    <a:pt x="19139" y="18556"/>
                    <a:pt x="19056" y="19449"/>
                  </a:cubicBezTo>
                  <a:cubicBezTo>
                    <a:pt x="18882" y="21318"/>
                    <a:pt x="19610" y="21729"/>
                    <a:pt x="20656" y="22107"/>
                  </a:cubicBezTo>
                  <a:cubicBezTo>
                    <a:pt x="20916" y="22200"/>
                    <a:pt x="21184" y="22297"/>
                    <a:pt x="21461" y="22441"/>
                  </a:cubicBezTo>
                  <a:cubicBezTo>
                    <a:pt x="22063" y="22756"/>
                    <a:pt x="22462" y="23320"/>
                    <a:pt x="22475" y="23875"/>
                  </a:cubicBezTo>
                  <a:cubicBezTo>
                    <a:pt x="22485" y="24328"/>
                    <a:pt x="22245" y="24710"/>
                    <a:pt x="21783" y="24980"/>
                  </a:cubicBezTo>
                  <a:cubicBezTo>
                    <a:pt x="21221" y="25308"/>
                    <a:pt x="20159" y="25351"/>
                    <a:pt x="19221" y="25388"/>
                  </a:cubicBezTo>
                  <a:cubicBezTo>
                    <a:pt x="18680" y="25410"/>
                    <a:pt x="18169" y="25430"/>
                    <a:pt x="17749" y="25501"/>
                  </a:cubicBezTo>
                  <a:cubicBezTo>
                    <a:pt x="17497" y="25544"/>
                    <a:pt x="17327" y="25782"/>
                    <a:pt x="17370" y="26033"/>
                  </a:cubicBezTo>
                  <a:cubicBezTo>
                    <a:pt x="17407" y="26259"/>
                    <a:pt x="17602" y="26418"/>
                    <a:pt x="17823" y="26418"/>
                  </a:cubicBezTo>
                  <a:cubicBezTo>
                    <a:pt x="17850" y="26418"/>
                    <a:pt x="17876" y="26417"/>
                    <a:pt x="17903" y="26411"/>
                  </a:cubicBezTo>
                  <a:cubicBezTo>
                    <a:pt x="18267" y="26348"/>
                    <a:pt x="18750" y="26331"/>
                    <a:pt x="19259" y="26309"/>
                  </a:cubicBezTo>
                  <a:cubicBezTo>
                    <a:pt x="20304" y="26266"/>
                    <a:pt x="21490" y="26219"/>
                    <a:pt x="22249" y="25776"/>
                  </a:cubicBezTo>
                  <a:cubicBezTo>
                    <a:pt x="22999" y="25338"/>
                    <a:pt x="23417" y="24637"/>
                    <a:pt x="23399" y="23850"/>
                  </a:cubicBezTo>
                  <a:cubicBezTo>
                    <a:pt x="23378" y="22949"/>
                    <a:pt x="22799" y="22094"/>
                    <a:pt x="21887" y="21619"/>
                  </a:cubicBezTo>
                  <a:cubicBezTo>
                    <a:pt x="21555" y="21446"/>
                    <a:pt x="21244" y="21333"/>
                    <a:pt x="20969" y="21234"/>
                  </a:cubicBezTo>
                  <a:cubicBezTo>
                    <a:pt x="20158" y="20942"/>
                    <a:pt x="19853" y="20832"/>
                    <a:pt x="19975" y="19530"/>
                  </a:cubicBezTo>
                  <a:cubicBezTo>
                    <a:pt x="20041" y="18809"/>
                    <a:pt x="20357" y="18181"/>
                    <a:pt x="20690" y="17515"/>
                  </a:cubicBezTo>
                  <a:cubicBezTo>
                    <a:pt x="21135" y="16626"/>
                    <a:pt x="21597" y="15705"/>
                    <a:pt x="21518" y="14495"/>
                  </a:cubicBezTo>
                  <a:cubicBezTo>
                    <a:pt x="21422" y="13038"/>
                    <a:pt x="20862" y="11861"/>
                    <a:pt x="19896" y="11084"/>
                  </a:cubicBezTo>
                  <a:cubicBezTo>
                    <a:pt x="19086" y="10435"/>
                    <a:pt x="18015" y="10095"/>
                    <a:pt x="16809" y="10095"/>
                  </a:cubicBezTo>
                  <a:cubicBezTo>
                    <a:pt x="16463" y="10095"/>
                    <a:pt x="16106" y="10123"/>
                    <a:pt x="15740" y="10180"/>
                  </a:cubicBezTo>
                  <a:cubicBezTo>
                    <a:pt x="14640" y="10349"/>
                    <a:pt x="13709" y="10911"/>
                    <a:pt x="12806" y="11455"/>
                  </a:cubicBezTo>
                  <a:cubicBezTo>
                    <a:pt x="11938" y="11977"/>
                    <a:pt x="11120" y="12471"/>
                    <a:pt x="10233" y="12569"/>
                  </a:cubicBezTo>
                  <a:cubicBezTo>
                    <a:pt x="10114" y="12582"/>
                    <a:pt x="10001" y="12589"/>
                    <a:pt x="9893" y="12589"/>
                  </a:cubicBezTo>
                  <a:cubicBezTo>
                    <a:pt x="9416" y="12589"/>
                    <a:pt x="9040" y="12460"/>
                    <a:pt x="8752" y="12197"/>
                  </a:cubicBezTo>
                  <a:cubicBezTo>
                    <a:pt x="7752" y="11290"/>
                    <a:pt x="7788" y="8857"/>
                    <a:pt x="7818" y="6708"/>
                  </a:cubicBezTo>
                  <a:cubicBezTo>
                    <a:pt x="7842" y="5105"/>
                    <a:pt x="7864" y="3590"/>
                    <a:pt x="7485" y="2614"/>
                  </a:cubicBezTo>
                  <a:cubicBezTo>
                    <a:pt x="7041" y="1470"/>
                    <a:pt x="6036" y="530"/>
                    <a:pt x="4863" y="161"/>
                  </a:cubicBezTo>
                  <a:cubicBezTo>
                    <a:pt x="4520" y="53"/>
                    <a:pt x="4176" y="0"/>
                    <a:pt x="38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9"/>
            <p:cNvSpPr/>
            <p:nvPr/>
          </p:nvSpPr>
          <p:spPr>
            <a:xfrm>
              <a:off x="2942638" y="3712675"/>
              <a:ext cx="647650" cy="538900"/>
            </a:xfrm>
            <a:custGeom>
              <a:avLst/>
              <a:gdLst/>
              <a:ahLst/>
              <a:cxnLst/>
              <a:rect l="l" t="t" r="r" b="b"/>
              <a:pathLst>
                <a:path w="25906" h="21556" extrusionOk="0">
                  <a:moveTo>
                    <a:pt x="17440" y="1"/>
                  </a:moveTo>
                  <a:cubicBezTo>
                    <a:pt x="17004" y="1"/>
                    <a:pt x="16569" y="64"/>
                    <a:pt x="16138" y="189"/>
                  </a:cubicBezTo>
                  <a:cubicBezTo>
                    <a:pt x="13769" y="881"/>
                    <a:pt x="13426" y="3200"/>
                    <a:pt x="13150" y="5066"/>
                  </a:cubicBezTo>
                  <a:lnTo>
                    <a:pt x="13090" y="5468"/>
                  </a:lnTo>
                  <a:cubicBezTo>
                    <a:pt x="12799" y="7350"/>
                    <a:pt x="11645" y="8520"/>
                    <a:pt x="9558" y="9040"/>
                  </a:cubicBezTo>
                  <a:cubicBezTo>
                    <a:pt x="9187" y="9133"/>
                    <a:pt x="8801" y="9223"/>
                    <a:pt x="8406" y="9314"/>
                  </a:cubicBezTo>
                  <a:cubicBezTo>
                    <a:pt x="5125" y="10073"/>
                    <a:pt x="1043" y="11018"/>
                    <a:pt x="331" y="15052"/>
                  </a:cubicBezTo>
                  <a:cubicBezTo>
                    <a:pt x="1" y="16929"/>
                    <a:pt x="943" y="19438"/>
                    <a:pt x="3800" y="20812"/>
                  </a:cubicBezTo>
                  <a:cubicBezTo>
                    <a:pt x="5092" y="21434"/>
                    <a:pt x="6504" y="21555"/>
                    <a:pt x="7920" y="21555"/>
                  </a:cubicBezTo>
                  <a:cubicBezTo>
                    <a:pt x="8385" y="21555"/>
                    <a:pt x="8850" y="21541"/>
                    <a:pt x="9316" y="21532"/>
                  </a:cubicBezTo>
                  <a:cubicBezTo>
                    <a:pt x="9758" y="21520"/>
                    <a:pt x="10196" y="21507"/>
                    <a:pt x="10625" y="21507"/>
                  </a:cubicBezTo>
                  <a:cubicBezTo>
                    <a:pt x="10880" y="21507"/>
                    <a:pt x="11087" y="21299"/>
                    <a:pt x="11087" y="21046"/>
                  </a:cubicBezTo>
                  <a:cubicBezTo>
                    <a:pt x="11087" y="20791"/>
                    <a:pt x="10881" y="20584"/>
                    <a:pt x="10625" y="20584"/>
                  </a:cubicBezTo>
                  <a:cubicBezTo>
                    <a:pt x="10187" y="20584"/>
                    <a:pt x="9741" y="20597"/>
                    <a:pt x="9290" y="20610"/>
                  </a:cubicBezTo>
                  <a:cubicBezTo>
                    <a:pt x="8841" y="20623"/>
                    <a:pt x="8388" y="20636"/>
                    <a:pt x="7936" y="20636"/>
                  </a:cubicBezTo>
                  <a:cubicBezTo>
                    <a:pt x="6623" y="20636"/>
                    <a:pt x="5329" y="20525"/>
                    <a:pt x="4202" y="19983"/>
                  </a:cubicBezTo>
                  <a:cubicBezTo>
                    <a:pt x="2514" y="19174"/>
                    <a:pt x="869" y="17335"/>
                    <a:pt x="1244" y="15217"/>
                  </a:cubicBezTo>
                  <a:cubicBezTo>
                    <a:pt x="1849" y="11783"/>
                    <a:pt x="5445" y="10949"/>
                    <a:pt x="8618" y="10217"/>
                  </a:cubicBezTo>
                  <a:cubicBezTo>
                    <a:pt x="9019" y="10124"/>
                    <a:pt x="9409" y="10033"/>
                    <a:pt x="9784" y="9940"/>
                  </a:cubicBezTo>
                  <a:cubicBezTo>
                    <a:pt x="12234" y="9326"/>
                    <a:pt x="13655" y="7871"/>
                    <a:pt x="14004" y="5611"/>
                  </a:cubicBezTo>
                  <a:lnTo>
                    <a:pt x="14064" y="5202"/>
                  </a:lnTo>
                  <a:cubicBezTo>
                    <a:pt x="14326" y="3432"/>
                    <a:pt x="14595" y="1604"/>
                    <a:pt x="16396" y="1077"/>
                  </a:cubicBezTo>
                  <a:cubicBezTo>
                    <a:pt x="16738" y="977"/>
                    <a:pt x="17084" y="927"/>
                    <a:pt x="17433" y="927"/>
                  </a:cubicBezTo>
                  <a:cubicBezTo>
                    <a:pt x="18175" y="927"/>
                    <a:pt x="18931" y="1152"/>
                    <a:pt x="19695" y="1600"/>
                  </a:cubicBezTo>
                  <a:cubicBezTo>
                    <a:pt x="22440" y="3209"/>
                    <a:pt x="24451" y="7144"/>
                    <a:pt x="24947" y="9297"/>
                  </a:cubicBezTo>
                  <a:cubicBezTo>
                    <a:pt x="24998" y="9511"/>
                    <a:pt x="25186" y="9657"/>
                    <a:pt x="25396" y="9657"/>
                  </a:cubicBezTo>
                  <a:cubicBezTo>
                    <a:pt x="25431" y="9657"/>
                    <a:pt x="25466" y="9653"/>
                    <a:pt x="25501" y="9645"/>
                  </a:cubicBezTo>
                  <a:cubicBezTo>
                    <a:pt x="25750" y="9588"/>
                    <a:pt x="25906" y="9339"/>
                    <a:pt x="25849" y="9090"/>
                  </a:cubicBezTo>
                  <a:cubicBezTo>
                    <a:pt x="25299" y="6712"/>
                    <a:pt x="23175" y="2567"/>
                    <a:pt x="20164" y="803"/>
                  </a:cubicBezTo>
                  <a:cubicBezTo>
                    <a:pt x="19254" y="269"/>
                    <a:pt x="18342" y="1"/>
                    <a:pt x="1744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9"/>
            <p:cNvSpPr/>
            <p:nvPr/>
          </p:nvSpPr>
          <p:spPr>
            <a:xfrm>
              <a:off x="3079963" y="3536925"/>
              <a:ext cx="585375" cy="660475"/>
            </a:xfrm>
            <a:custGeom>
              <a:avLst/>
              <a:gdLst/>
              <a:ahLst/>
              <a:cxnLst/>
              <a:rect l="l" t="t" r="r" b="b"/>
              <a:pathLst>
                <a:path w="23415" h="26419" extrusionOk="0">
                  <a:moveTo>
                    <a:pt x="19579" y="0"/>
                  </a:moveTo>
                  <a:cubicBezTo>
                    <a:pt x="19242" y="0"/>
                    <a:pt x="18898" y="54"/>
                    <a:pt x="18555" y="161"/>
                  </a:cubicBezTo>
                  <a:cubicBezTo>
                    <a:pt x="17382" y="530"/>
                    <a:pt x="16376" y="1470"/>
                    <a:pt x="15932" y="2614"/>
                  </a:cubicBezTo>
                  <a:cubicBezTo>
                    <a:pt x="15553" y="3591"/>
                    <a:pt x="15575" y="5105"/>
                    <a:pt x="15598" y="6710"/>
                  </a:cubicBezTo>
                  <a:cubicBezTo>
                    <a:pt x="15629" y="8856"/>
                    <a:pt x="15665" y="11290"/>
                    <a:pt x="14665" y="12197"/>
                  </a:cubicBezTo>
                  <a:cubicBezTo>
                    <a:pt x="14376" y="12460"/>
                    <a:pt x="14001" y="12589"/>
                    <a:pt x="13524" y="12589"/>
                  </a:cubicBezTo>
                  <a:cubicBezTo>
                    <a:pt x="13416" y="12589"/>
                    <a:pt x="13303" y="12582"/>
                    <a:pt x="13184" y="12569"/>
                  </a:cubicBezTo>
                  <a:cubicBezTo>
                    <a:pt x="12298" y="12471"/>
                    <a:pt x="11478" y="11977"/>
                    <a:pt x="10611" y="11455"/>
                  </a:cubicBezTo>
                  <a:cubicBezTo>
                    <a:pt x="9710" y="10911"/>
                    <a:pt x="8777" y="10351"/>
                    <a:pt x="7677" y="10180"/>
                  </a:cubicBezTo>
                  <a:cubicBezTo>
                    <a:pt x="7310" y="10123"/>
                    <a:pt x="6952" y="10095"/>
                    <a:pt x="6605" y="10095"/>
                  </a:cubicBezTo>
                  <a:cubicBezTo>
                    <a:pt x="5399" y="10095"/>
                    <a:pt x="4329" y="10435"/>
                    <a:pt x="3521" y="11084"/>
                  </a:cubicBezTo>
                  <a:cubicBezTo>
                    <a:pt x="2554" y="11861"/>
                    <a:pt x="1993" y="13041"/>
                    <a:pt x="1899" y="14495"/>
                  </a:cubicBezTo>
                  <a:cubicBezTo>
                    <a:pt x="1820" y="15705"/>
                    <a:pt x="2282" y="16625"/>
                    <a:pt x="2727" y="17515"/>
                  </a:cubicBezTo>
                  <a:cubicBezTo>
                    <a:pt x="3061" y="18180"/>
                    <a:pt x="3374" y="18809"/>
                    <a:pt x="3443" y="19530"/>
                  </a:cubicBezTo>
                  <a:cubicBezTo>
                    <a:pt x="3564" y="20832"/>
                    <a:pt x="3259" y="20941"/>
                    <a:pt x="2448" y="21234"/>
                  </a:cubicBezTo>
                  <a:cubicBezTo>
                    <a:pt x="2172" y="21333"/>
                    <a:pt x="1862" y="21446"/>
                    <a:pt x="1529" y="21619"/>
                  </a:cubicBezTo>
                  <a:cubicBezTo>
                    <a:pt x="619" y="22095"/>
                    <a:pt x="39" y="22949"/>
                    <a:pt x="18" y="23850"/>
                  </a:cubicBezTo>
                  <a:cubicBezTo>
                    <a:pt x="1" y="24637"/>
                    <a:pt x="418" y="25340"/>
                    <a:pt x="1168" y="25776"/>
                  </a:cubicBezTo>
                  <a:cubicBezTo>
                    <a:pt x="1926" y="26219"/>
                    <a:pt x="3112" y="26266"/>
                    <a:pt x="4158" y="26309"/>
                  </a:cubicBezTo>
                  <a:cubicBezTo>
                    <a:pt x="4667" y="26331"/>
                    <a:pt x="5151" y="26351"/>
                    <a:pt x="5514" y="26411"/>
                  </a:cubicBezTo>
                  <a:cubicBezTo>
                    <a:pt x="5538" y="26417"/>
                    <a:pt x="5565" y="26418"/>
                    <a:pt x="5590" y="26418"/>
                  </a:cubicBezTo>
                  <a:cubicBezTo>
                    <a:pt x="5812" y="26418"/>
                    <a:pt x="6007" y="26259"/>
                    <a:pt x="6048" y="26033"/>
                  </a:cubicBezTo>
                  <a:cubicBezTo>
                    <a:pt x="6089" y="25782"/>
                    <a:pt x="5920" y="25544"/>
                    <a:pt x="5668" y="25501"/>
                  </a:cubicBezTo>
                  <a:cubicBezTo>
                    <a:pt x="5246" y="25431"/>
                    <a:pt x="4737" y="25410"/>
                    <a:pt x="4196" y="25388"/>
                  </a:cubicBezTo>
                  <a:cubicBezTo>
                    <a:pt x="3258" y="25351"/>
                    <a:pt x="2197" y="25308"/>
                    <a:pt x="1634" y="24980"/>
                  </a:cubicBezTo>
                  <a:cubicBezTo>
                    <a:pt x="1171" y="24710"/>
                    <a:pt x="932" y="24328"/>
                    <a:pt x="942" y="23876"/>
                  </a:cubicBezTo>
                  <a:cubicBezTo>
                    <a:pt x="955" y="23320"/>
                    <a:pt x="1354" y="22756"/>
                    <a:pt x="1956" y="22441"/>
                  </a:cubicBezTo>
                  <a:cubicBezTo>
                    <a:pt x="2234" y="22297"/>
                    <a:pt x="2501" y="22200"/>
                    <a:pt x="2762" y="22107"/>
                  </a:cubicBezTo>
                  <a:cubicBezTo>
                    <a:pt x="3809" y="21730"/>
                    <a:pt x="4535" y="21318"/>
                    <a:pt x="4361" y="19449"/>
                  </a:cubicBezTo>
                  <a:cubicBezTo>
                    <a:pt x="4278" y="18556"/>
                    <a:pt x="3909" y="17819"/>
                    <a:pt x="3551" y="17105"/>
                  </a:cubicBezTo>
                  <a:cubicBezTo>
                    <a:pt x="3144" y="16290"/>
                    <a:pt x="2757" y="15519"/>
                    <a:pt x="2820" y="14558"/>
                  </a:cubicBezTo>
                  <a:cubicBezTo>
                    <a:pt x="2898" y="13369"/>
                    <a:pt x="3338" y="12418"/>
                    <a:pt x="4099" y="11807"/>
                  </a:cubicBezTo>
                  <a:cubicBezTo>
                    <a:pt x="4743" y="11290"/>
                    <a:pt x="5612" y="11021"/>
                    <a:pt x="6607" y="11021"/>
                  </a:cubicBezTo>
                  <a:cubicBezTo>
                    <a:pt x="6906" y="11021"/>
                    <a:pt x="7216" y="11045"/>
                    <a:pt x="7535" y="11094"/>
                  </a:cubicBezTo>
                  <a:cubicBezTo>
                    <a:pt x="8455" y="11235"/>
                    <a:pt x="9271" y="11727"/>
                    <a:pt x="10133" y="12247"/>
                  </a:cubicBezTo>
                  <a:cubicBezTo>
                    <a:pt x="11047" y="12798"/>
                    <a:pt x="11991" y="13366"/>
                    <a:pt x="13080" y="13488"/>
                  </a:cubicBezTo>
                  <a:cubicBezTo>
                    <a:pt x="13232" y="13505"/>
                    <a:pt x="13379" y="13513"/>
                    <a:pt x="13521" y="13513"/>
                  </a:cubicBezTo>
                  <a:cubicBezTo>
                    <a:pt x="14230" y="13513"/>
                    <a:pt x="14822" y="13301"/>
                    <a:pt x="15283" y="12883"/>
                  </a:cubicBezTo>
                  <a:cubicBezTo>
                    <a:pt x="16592" y="11695"/>
                    <a:pt x="16556" y="9153"/>
                    <a:pt x="16520" y="6697"/>
                  </a:cubicBezTo>
                  <a:cubicBezTo>
                    <a:pt x="16499" y="5186"/>
                    <a:pt x="16480" y="3759"/>
                    <a:pt x="16792" y="2949"/>
                  </a:cubicBezTo>
                  <a:cubicBezTo>
                    <a:pt x="17133" y="2072"/>
                    <a:pt x="17934" y="1325"/>
                    <a:pt x="18831" y="1042"/>
                  </a:cubicBezTo>
                  <a:cubicBezTo>
                    <a:pt x="19043" y="976"/>
                    <a:pt x="19301" y="923"/>
                    <a:pt x="19584" y="923"/>
                  </a:cubicBezTo>
                  <a:cubicBezTo>
                    <a:pt x="19958" y="923"/>
                    <a:pt x="20377" y="1016"/>
                    <a:pt x="20791" y="1295"/>
                  </a:cubicBezTo>
                  <a:cubicBezTo>
                    <a:pt x="22453" y="2413"/>
                    <a:pt x="22127" y="6640"/>
                    <a:pt x="21971" y="8671"/>
                  </a:cubicBezTo>
                  <a:cubicBezTo>
                    <a:pt x="21934" y="9157"/>
                    <a:pt x="21905" y="9539"/>
                    <a:pt x="21905" y="9800"/>
                  </a:cubicBezTo>
                  <a:cubicBezTo>
                    <a:pt x="21905" y="10990"/>
                    <a:pt x="21866" y="11978"/>
                    <a:pt x="21828" y="12935"/>
                  </a:cubicBezTo>
                  <a:cubicBezTo>
                    <a:pt x="21790" y="13900"/>
                    <a:pt x="21752" y="14900"/>
                    <a:pt x="21752" y="16108"/>
                  </a:cubicBezTo>
                  <a:cubicBezTo>
                    <a:pt x="21752" y="16362"/>
                    <a:pt x="21956" y="16569"/>
                    <a:pt x="22212" y="16569"/>
                  </a:cubicBezTo>
                  <a:cubicBezTo>
                    <a:pt x="22467" y="16569"/>
                    <a:pt x="22675" y="16363"/>
                    <a:pt x="22675" y="16108"/>
                  </a:cubicBezTo>
                  <a:cubicBezTo>
                    <a:pt x="22675" y="14917"/>
                    <a:pt x="22713" y="13928"/>
                    <a:pt x="22750" y="12971"/>
                  </a:cubicBezTo>
                  <a:cubicBezTo>
                    <a:pt x="22789" y="12006"/>
                    <a:pt x="22828" y="11006"/>
                    <a:pt x="22828" y="9797"/>
                  </a:cubicBezTo>
                  <a:cubicBezTo>
                    <a:pt x="22828" y="9574"/>
                    <a:pt x="22858" y="9188"/>
                    <a:pt x="22892" y="8741"/>
                  </a:cubicBezTo>
                  <a:cubicBezTo>
                    <a:pt x="23075" y="6367"/>
                    <a:pt x="23414" y="1946"/>
                    <a:pt x="21306" y="527"/>
                  </a:cubicBezTo>
                  <a:cubicBezTo>
                    <a:pt x="20787" y="178"/>
                    <a:pt x="20195" y="0"/>
                    <a:pt x="1957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9"/>
            <p:cNvSpPr/>
            <p:nvPr/>
          </p:nvSpPr>
          <p:spPr>
            <a:xfrm>
              <a:off x="3318088" y="3702200"/>
              <a:ext cx="57350" cy="57300"/>
            </a:xfrm>
            <a:custGeom>
              <a:avLst/>
              <a:gdLst/>
              <a:ahLst/>
              <a:cxnLst/>
              <a:rect l="l" t="t" r="r" b="b"/>
              <a:pathLst>
                <a:path w="2294" h="2292" extrusionOk="0">
                  <a:moveTo>
                    <a:pt x="1147" y="0"/>
                  </a:moveTo>
                  <a:cubicBezTo>
                    <a:pt x="514" y="0"/>
                    <a:pt x="0" y="514"/>
                    <a:pt x="0" y="1146"/>
                  </a:cubicBezTo>
                  <a:cubicBezTo>
                    <a:pt x="0" y="1780"/>
                    <a:pt x="514" y="2292"/>
                    <a:pt x="1147" y="2292"/>
                  </a:cubicBezTo>
                  <a:cubicBezTo>
                    <a:pt x="1780" y="2292"/>
                    <a:pt x="2293" y="1780"/>
                    <a:pt x="2293" y="1146"/>
                  </a:cubicBezTo>
                  <a:cubicBezTo>
                    <a:pt x="2293" y="514"/>
                    <a:pt x="1780" y="0"/>
                    <a:pt x="114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9"/>
            <p:cNvSpPr/>
            <p:nvPr/>
          </p:nvSpPr>
          <p:spPr>
            <a:xfrm>
              <a:off x="2916888" y="4037300"/>
              <a:ext cx="88175" cy="88175"/>
            </a:xfrm>
            <a:custGeom>
              <a:avLst/>
              <a:gdLst/>
              <a:ahLst/>
              <a:cxnLst/>
              <a:rect l="l" t="t" r="r" b="b"/>
              <a:pathLst>
                <a:path w="3527" h="3527" extrusionOk="0">
                  <a:moveTo>
                    <a:pt x="1763" y="0"/>
                  </a:moveTo>
                  <a:cubicBezTo>
                    <a:pt x="790" y="0"/>
                    <a:pt x="1" y="790"/>
                    <a:pt x="1" y="1763"/>
                  </a:cubicBezTo>
                  <a:cubicBezTo>
                    <a:pt x="1" y="2737"/>
                    <a:pt x="790" y="3526"/>
                    <a:pt x="1763" y="3526"/>
                  </a:cubicBezTo>
                  <a:cubicBezTo>
                    <a:pt x="2737" y="3526"/>
                    <a:pt x="3527" y="2737"/>
                    <a:pt x="3527" y="1763"/>
                  </a:cubicBezTo>
                  <a:cubicBezTo>
                    <a:pt x="3527" y="790"/>
                    <a:pt x="2737" y="0"/>
                    <a:pt x="176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9"/>
            <p:cNvSpPr/>
            <p:nvPr/>
          </p:nvSpPr>
          <p:spPr>
            <a:xfrm>
              <a:off x="3886813" y="3777125"/>
              <a:ext cx="66200" cy="66175"/>
            </a:xfrm>
            <a:custGeom>
              <a:avLst/>
              <a:gdLst/>
              <a:ahLst/>
              <a:cxnLst/>
              <a:rect l="l" t="t" r="r" b="b"/>
              <a:pathLst>
                <a:path w="2648" h="2647" extrusionOk="0">
                  <a:moveTo>
                    <a:pt x="1324" y="0"/>
                  </a:moveTo>
                  <a:cubicBezTo>
                    <a:pt x="593" y="0"/>
                    <a:pt x="1" y="592"/>
                    <a:pt x="1" y="1323"/>
                  </a:cubicBezTo>
                  <a:cubicBezTo>
                    <a:pt x="1" y="2054"/>
                    <a:pt x="593" y="2647"/>
                    <a:pt x="1324" y="2647"/>
                  </a:cubicBezTo>
                  <a:cubicBezTo>
                    <a:pt x="2055" y="2647"/>
                    <a:pt x="2647" y="2054"/>
                    <a:pt x="2647" y="1323"/>
                  </a:cubicBezTo>
                  <a:cubicBezTo>
                    <a:pt x="2647" y="594"/>
                    <a:pt x="2055" y="2"/>
                    <a:pt x="132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9"/>
            <p:cNvSpPr/>
            <p:nvPr/>
          </p:nvSpPr>
          <p:spPr>
            <a:xfrm>
              <a:off x="4160188" y="3975575"/>
              <a:ext cx="83775" cy="83775"/>
            </a:xfrm>
            <a:custGeom>
              <a:avLst/>
              <a:gdLst/>
              <a:ahLst/>
              <a:cxnLst/>
              <a:rect l="l" t="t" r="r" b="b"/>
              <a:pathLst>
                <a:path w="3351" h="3351" extrusionOk="0">
                  <a:moveTo>
                    <a:pt x="1676" y="0"/>
                  </a:moveTo>
                  <a:cubicBezTo>
                    <a:pt x="749" y="0"/>
                    <a:pt x="1" y="751"/>
                    <a:pt x="1" y="1675"/>
                  </a:cubicBezTo>
                  <a:cubicBezTo>
                    <a:pt x="1" y="2601"/>
                    <a:pt x="752" y="3350"/>
                    <a:pt x="1676" y="3350"/>
                  </a:cubicBezTo>
                  <a:cubicBezTo>
                    <a:pt x="2603" y="3350"/>
                    <a:pt x="3351" y="2599"/>
                    <a:pt x="3351" y="1675"/>
                  </a:cubicBezTo>
                  <a:cubicBezTo>
                    <a:pt x="3351" y="748"/>
                    <a:pt x="2603" y="0"/>
                    <a:pt x="167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9"/>
            <p:cNvSpPr/>
            <p:nvPr/>
          </p:nvSpPr>
          <p:spPr>
            <a:xfrm>
              <a:off x="4133763" y="4195975"/>
              <a:ext cx="70575" cy="70575"/>
            </a:xfrm>
            <a:custGeom>
              <a:avLst/>
              <a:gdLst/>
              <a:ahLst/>
              <a:cxnLst/>
              <a:rect l="l" t="t" r="r" b="b"/>
              <a:pathLst>
                <a:path w="2823" h="2823" extrusionOk="0">
                  <a:moveTo>
                    <a:pt x="1411" y="0"/>
                  </a:moveTo>
                  <a:cubicBezTo>
                    <a:pt x="633" y="0"/>
                    <a:pt x="1" y="633"/>
                    <a:pt x="1" y="1412"/>
                  </a:cubicBezTo>
                  <a:cubicBezTo>
                    <a:pt x="1" y="2190"/>
                    <a:pt x="633" y="2823"/>
                    <a:pt x="1411" y="2823"/>
                  </a:cubicBezTo>
                  <a:cubicBezTo>
                    <a:pt x="2191" y="2823"/>
                    <a:pt x="2823" y="2190"/>
                    <a:pt x="2823" y="1412"/>
                  </a:cubicBezTo>
                  <a:cubicBezTo>
                    <a:pt x="2823" y="633"/>
                    <a:pt x="2191" y="0"/>
                    <a:pt x="141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9"/>
            <p:cNvSpPr/>
            <p:nvPr/>
          </p:nvSpPr>
          <p:spPr>
            <a:xfrm>
              <a:off x="4032188" y="4041725"/>
              <a:ext cx="44300" cy="44275"/>
            </a:xfrm>
            <a:custGeom>
              <a:avLst/>
              <a:gdLst/>
              <a:ahLst/>
              <a:cxnLst/>
              <a:rect l="l" t="t" r="r" b="b"/>
              <a:pathLst>
                <a:path w="1772" h="1771" extrusionOk="0">
                  <a:moveTo>
                    <a:pt x="892" y="0"/>
                  </a:moveTo>
                  <a:cubicBezTo>
                    <a:pt x="890" y="0"/>
                    <a:pt x="888" y="0"/>
                    <a:pt x="886" y="1"/>
                  </a:cubicBezTo>
                  <a:cubicBezTo>
                    <a:pt x="399" y="1"/>
                    <a:pt x="1" y="395"/>
                    <a:pt x="1" y="885"/>
                  </a:cubicBezTo>
                  <a:cubicBezTo>
                    <a:pt x="1" y="1374"/>
                    <a:pt x="396" y="1770"/>
                    <a:pt x="886" y="1770"/>
                  </a:cubicBezTo>
                  <a:cubicBezTo>
                    <a:pt x="1374" y="1770"/>
                    <a:pt x="1772" y="1375"/>
                    <a:pt x="1772" y="885"/>
                  </a:cubicBezTo>
                  <a:cubicBezTo>
                    <a:pt x="1772" y="397"/>
                    <a:pt x="1377" y="0"/>
                    <a:pt x="89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9"/>
            <p:cNvSpPr/>
            <p:nvPr/>
          </p:nvSpPr>
          <p:spPr>
            <a:xfrm>
              <a:off x="3168113" y="4173950"/>
              <a:ext cx="79425" cy="79400"/>
            </a:xfrm>
            <a:custGeom>
              <a:avLst/>
              <a:gdLst/>
              <a:ahLst/>
              <a:cxnLst/>
              <a:rect l="l" t="t" r="r" b="b"/>
              <a:pathLst>
                <a:path w="3177" h="3176" extrusionOk="0">
                  <a:moveTo>
                    <a:pt x="1589" y="0"/>
                  </a:moveTo>
                  <a:cubicBezTo>
                    <a:pt x="711" y="0"/>
                    <a:pt x="1" y="713"/>
                    <a:pt x="1" y="1588"/>
                  </a:cubicBezTo>
                  <a:cubicBezTo>
                    <a:pt x="1" y="2466"/>
                    <a:pt x="711" y="3176"/>
                    <a:pt x="1589" y="3176"/>
                  </a:cubicBezTo>
                  <a:cubicBezTo>
                    <a:pt x="2467" y="3176"/>
                    <a:pt x="3177" y="2465"/>
                    <a:pt x="3177" y="1588"/>
                  </a:cubicBezTo>
                  <a:cubicBezTo>
                    <a:pt x="3177" y="710"/>
                    <a:pt x="2467" y="0"/>
                    <a:pt x="158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9"/>
            <p:cNvSpPr/>
            <p:nvPr/>
          </p:nvSpPr>
          <p:spPr>
            <a:xfrm>
              <a:off x="3957388" y="4173950"/>
              <a:ext cx="79400" cy="79400"/>
            </a:xfrm>
            <a:custGeom>
              <a:avLst/>
              <a:gdLst/>
              <a:ahLst/>
              <a:cxnLst/>
              <a:rect l="l" t="t" r="r" b="b"/>
              <a:pathLst>
                <a:path w="3176" h="3176" extrusionOk="0">
                  <a:moveTo>
                    <a:pt x="1588" y="0"/>
                  </a:moveTo>
                  <a:cubicBezTo>
                    <a:pt x="710" y="0"/>
                    <a:pt x="0" y="713"/>
                    <a:pt x="0" y="1588"/>
                  </a:cubicBezTo>
                  <a:cubicBezTo>
                    <a:pt x="0" y="2466"/>
                    <a:pt x="711" y="3176"/>
                    <a:pt x="1588" y="3176"/>
                  </a:cubicBezTo>
                  <a:cubicBezTo>
                    <a:pt x="2465" y="3176"/>
                    <a:pt x="3176" y="2465"/>
                    <a:pt x="3176" y="1588"/>
                  </a:cubicBezTo>
                  <a:cubicBezTo>
                    <a:pt x="3176" y="710"/>
                    <a:pt x="2464" y="0"/>
                    <a:pt x="158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9" name="Google Shape;429;p9"/>
          <p:cNvGrpSpPr/>
          <p:nvPr/>
        </p:nvGrpSpPr>
        <p:grpSpPr>
          <a:xfrm rot="-376160">
            <a:off x="6037835" y="3725070"/>
            <a:ext cx="1760215" cy="1072079"/>
            <a:chOff x="4411213" y="3961650"/>
            <a:chExt cx="1760250" cy="1072100"/>
          </a:xfrm>
        </p:grpSpPr>
        <p:sp>
          <p:nvSpPr>
            <p:cNvPr id="430" name="Google Shape;430;p9"/>
            <p:cNvSpPr/>
            <p:nvPr/>
          </p:nvSpPr>
          <p:spPr>
            <a:xfrm>
              <a:off x="5222063" y="4040150"/>
              <a:ext cx="584500" cy="584475"/>
            </a:xfrm>
            <a:custGeom>
              <a:avLst/>
              <a:gdLst/>
              <a:ahLst/>
              <a:cxnLst/>
              <a:rect l="l" t="t" r="r" b="b"/>
              <a:pathLst>
                <a:path w="23380" h="23379" extrusionOk="0">
                  <a:moveTo>
                    <a:pt x="11690" y="1"/>
                  </a:moveTo>
                  <a:cubicBezTo>
                    <a:pt x="8590" y="1"/>
                    <a:pt x="5617" y="1232"/>
                    <a:pt x="3425" y="3424"/>
                  </a:cubicBezTo>
                  <a:cubicBezTo>
                    <a:pt x="1232" y="5617"/>
                    <a:pt x="1" y="8589"/>
                    <a:pt x="1" y="11689"/>
                  </a:cubicBezTo>
                  <a:cubicBezTo>
                    <a:pt x="1" y="14789"/>
                    <a:pt x="1232" y="17763"/>
                    <a:pt x="3425" y="19955"/>
                  </a:cubicBezTo>
                  <a:cubicBezTo>
                    <a:pt x="5617" y="22146"/>
                    <a:pt x="8590" y="23378"/>
                    <a:pt x="11690" y="23378"/>
                  </a:cubicBezTo>
                  <a:cubicBezTo>
                    <a:pt x="14791" y="23378"/>
                    <a:pt x="17764" y="22146"/>
                    <a:pt x="19955" y="19955"/>
                  </a:cubicBezTo>
                  <a:cubicBezTo>
                    <a:pt x="22148" y="17763"/>
                    <a:pt x="23380" y="14789"/>
                    <a:pt x="23380" y="11689"/>
                  </a:cubicBezTo>
                  <a:cubicBezTo>
                    <a:pt x="23380" y="8589"/>
                    <a:pt x="22148" y="5617"/>
                    <a:pt x="19955" y="3424"/>
                  </a:cubicBezTo>
                  <a:cubicBezTo>
                    <a:pt x="17764" y="1232"/>
                    <a:pt x="14791" y="1"/>
                    <a:pt x="1169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9"/>
            <p:cNvSpPr/>
            <p:nvPr/>
          </p:nvSpPr>
          <p:spPr>
            <a:xfrm>
              <a:off x="4551113" y="3987475"/>
              <a:ext cx="979375" cy="473875"/>
            </a:xfrm>
            <a:custGeom>
              <a:avLst/>
              <a:gdLst/>
              <a:ahLst/>
              <a:cxnLst/>
              <a:rect l="l" t="t" r="r" b="b"/>
              <a:pathLst>
                <a:path w="39175" h="18955" extrusionOk="0">
                  <a:moveTo>
                    <a:pt x="9478" y="0"/>
                  </a:moveTo>
                  <a:cubicBezTo>
                    <a:pt x="4265" y="0"/>
                    <a:pt x="1" y="4266"/>
                    <a:pt x="1" y="9478"/>
                  </a:cubicBezTo>
                  <a:cubicBezTo>
                    <a:pt x="1" y="14690"/>
                    <a:pt x="4265" y="18955"/>
                    <a:pt x="9478" y="18955"/>
                  </a:cubicBezTo>
                  <a:lnTo>
                    <a:pt x="29697" y="18955"/>
                  </a:lnTo>
                  <a:cubicBezTo>
                    <a:pt x="34910" y="18955"/>
                    <a:pt x="39174" y="14690"/>
                    <a:pt x="39174" y="9478"/>
                  </a:cubicBezTo>
                  <a:cubicBezTo>
                    <a:pt x="39174" y="4266"/>
                    <a:pt x="34910" y="0"/>
                    <a:pt x="2969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9"/>
            <p:cNvSpPr/>
            <p:nvPr/>
          </p:nvSpPr>
          <p:spPr>
            <a:xfrm>
              <a:off x="4832463" y="3987475"/>
              <a:ext cx="979425" cy="473875"/>
            </a:xfrm>
            <a:custGeom>
              <a:avLst/>
              <a:gdLst/>
              <a:ahLst/>
              <a:cxnLst/>
              <a:rect l="l" t="t" r="r" b="b"/>
              <a:pathLst>
                <a:path w="39177" h="18955" extrusionOk="0">
                  <a:moveTo>
                    <a:pt x="9478" y="0"/>
                  </a:moveTo>
                  <a:cubicBezTo>
                    <a:pt x="4267" y="0"/>
                    <a:pt x="1" y="4266"/>
                    <a:pt x="1" y="9478"/>
                  </a:cubicBezTo>
                  <a:cubicBezTo>
                    <a:pt x="1" y="14690"/>
                    <a:pt x="4267" y="18955"/>
                    <a:pt x="9478" y="18955"/>
                  </a:cubicBezTo>
                  <a:lnTo>
                    <a:pt x="29697" y="18955"/>
                  </a:lnTo>
                  <a:cubicBezTo>
                    <a:pt x="34911" y="18955"/>
                    <a:pt x="39177" y="14690"/>
                    <a:pt x="39174" y="9478"/>
                  </a:cubicBezTo>
                  <a:cubicBezTo>
                    <a:pt x="39174" y="4266"/>
                    <a:pt x="34910" y="0"/>
                    <a:pt x="2969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9"/>
            <p:cNvSpPr/>
            <p:nvPr/>
          </p:nvSpPr>
          <p:spPr>
            <a:xfrm>
              <a:off x="4829988" y="4256100"/>
              <a:ext cx="358550" cy="126225"/>
            </a:xfrm>
            <a:custGeom>
              <a:avLst/>
              <a:gdLst/>
              <a:ahLst/>
              <a:cxnLst/>
              <a:rect l="l" t="t" r="r" b="b"/>
              <a:pathLst>
                <a:path w="14342" h="5049" extrusionOk="0">
                  <a:moveTo>
                    <a:pt x="208" y="0"/>
                  </a:moveTo>
                  <a:cubicBezTo>
                    <a:pt x="94" y="0"/>
                    <a:pt x="1" y="93"/>
                    <a:pt x="1" y="209"/>
                  </a:cubicBezTo>
                  <a:cubicBezTo>
                    <a:pt x="1" y="323"/>
                    <a:pt x="94" y="416"/>
                    <a:pt x="208" y="416"/>
                  </a:cubicBezTo>
                  <a:lnTo>
                    <a:pt x="8348" y="416"/>
                  </a:lnTo>
                  <a:lnTo>
                    <a:pt x="13977" y="5003"/>
                  </a:lnTo>
                  <a:cubicBezTo>
                    <a:pt x="14014" y="5033"/>
                    <a:pt x="14060" y="5048"/>
                    <a:pt x="14107" y="5048"/>
                  </a:cubicBezTo>
                  <a:cubicBezTo>
                    <a:pt x="14166" y="5048"/>
                    <a:pt x="14228" y="5023"/>
                    <a:pt x="14270" y="4971"/>
                  </a:cubicBezTo>
                  <a:cubicBezTo>
                    <a:pt x="14342" y="4882"/>
                    <a:pt x="14329" y="4752"/>
                    <a:pt x="14239" y="4681"/>
                  </a:cubicBezTo>
                  <a:lnTo>
                    <a:pt x="8553" y="47"/>
                  </a:lnTo>
                  <a:cubicBezTo>
                    <a:pt x="8515" y="17"/>
                    <a:pt x="8471" y="0"/>
                    <a:pt x="842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9"/>
            <p:cNvSpPr/>
            <p:nvPr/>
          </p:nvSpPr>
          <p:spPr>
            <a:xfrm>
              <a:off x="5158938" y="4363975"/>
              <a:ext cx="50075" cy="50000"/>
            </a:xfrm>
            <a:custGeom>
              <a:avLst/>
              <a:gdLst/>
              <a:ahLst/>
              <a:cxnLst/>
              <a:rect l="l" t="t" r="r" b="b"/>
              <a:pathLst>
                <a:path w="2003" h="2000" extrusionOk="0">
                  <a:moveTo>
                    <a:pt x="1001" y="1"/>
                  </a:moveTo>
                  <a:cubicBezTo>
                    <a:pt x="452" y="1"/>
                    <a:pt x="1" y="450"/>
                    <a:pt x="1" y="1001"/>
                  </a:cubicBezTo>
                  <a:cubicBezTo>
                    <a:pt x="1" y="1549"/>
                    <a:pt x="450" y="1999"/>
                    <a:pt x="1001" y="1999"/>
                  </a:cubicBezTo>
                  <a:cubicBezTo>
                    <a:pt x="1552" y="1999"/>
                    <a:pt x="2002" y="1549"/>
                    <a:pt x="2001" y="1001"/>
                  </a:cubicBezTo>
                  <a:cubicBezTo>
                    <a:pt x="2001" y="452"/>
                    <a:pt x="1552" y="1"/>
                    <a:pt x="10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9"/>
            <p:cNvSpPr/>
            <p:nvPr/>
          </p:nvSpPr>
          <p:spPr>
            <a:xfrm>
              <a:off x="4858888" y="4121800"/>
              <a:ext cx="323800" cy="221000"/>
            </a:xfrm>
            <a:custGeom>
              <a:avLst/>
              <a:gdLst/>
              <a:ahLst/>
              <a:cxnLst/>
              <a:rect l="l" t="t" r="r" b="b"/>
              <a:pathLst>
                <a:path w="12952" h="8840" extrusionOk="0">
                  <a:moveTo>
                    <a:pt x="12729" y="1"/>
                  </a:moveTo>
                  <a:cubicBezTo>
                    <a:pt x="12632" y="1"/>
                    <a:pt x="12538" y="90"/>
                    <a:pt x="12532" y="198"/>
                  </a:cubicBezTo>
                  <a:lnTo>
                    <a:pt x="12326" y="4710"/>
                  </a:lnTo>
                  <a:lnTo>
                    <a:pt x="4793" y="8425"/>
                  </a:lnTo>
                  <a:lnTo>
                    <a:pt x="208" y="8425"/>
                  </a:lnTo>
                  <a:cubicBezTo>
                    <a:pt x="94" y="8425"/>
                    <a:pt x="1" y="8518"/>
                    <a:pt x="1" y="8632"/>
                  </a:cubicBezTo>
                  <a:cubicBezTo>
                    <a:pt x="1" y="8747"/>
                    <a:pt x="94" y="8840"/>
                    <a:pt x="208" y="8840"/>
                  </a:cubicBezTo>
                  <a:lnTo>
                    <a:pt x="4842" y="8840"/>
                  </a:lnTo>
                  <a:cubicBezTo>
                    <a:pt x="4875" y="8840"/>
                    <a:pt x="4905" y="8832"/>
                    <a:pt x="4935" y="8818"/>
                  </a:cubicBezTo>
                  <a:lnTo>
                    <a:pt x="12622" y="5027"/>
                  </a:lnTo>
                  <a:cubicBezTo>
                    <a:pt x="12688" y="4994"/>
                    <a:pt x="12733" y="4926"/>
                    <a:pt x="12737" y="4851"/>
                  </a:cubicBezTo>
                  <a:lnTo>
                    <a:pt x="12947" y="218"/>
                  </a:lnTo>
                  <a:cubicBezTo>
                    <a:pt x="12951" y="103"/>
                    <a:pt x="12863" y="6"/>
                    <a:pt x="12748" y="2"/>
                  </a:cubicBezTo>
                  <a:cubicBezTo>
                    <a:pt x="12742" y="1"/>
                    <a:pt x="12736" y="1"/>
                    <a:pt x="1272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9"/>
            <p:cNvSpPr/>
            <p:nvPr/>
          </p:nvSpPr>
          <p:spPr>
            <a:xfrm>
              <a:off x="5148388" y="4103275"/>
              <a:ext cx="39550" cy="39550"/>
            </a:xfrm>
            <a:custGeom>
              <a:avLst/>
              <a:gdLst/>
              <a:ahLst/>
              <a:cxnLst/>
              <a:rect l="l" t="t" r="r" b="b"/>
              <a:pathLst>
                <a:path w="1582" h="1582" extrusionOk="0">
                  <a:moveTo>
                    <a:pt x="792" y="0"/>
                  </a:moveTo>
                  <a:cubicBezTo>
                    <a:pt x="357" y="0"/>
                    <a:pt x="1" y="357"/>
                    <a:pt x="1" y="790"/>
                  </a:cubicBezTo>
                  <a:cubicBezTo>
                    <a:pt x="1" y="1225"/>
                    <a:pt x="357" y="1581"/>
                    <a:pt x="792" y="1581"/>
                  </a:cubicBezTo>
                  <a:cubicBezTo>
                    <a:pt x="1227" y="1581"/>
                    <a:pt x="1582" y="1226"/>
                    <a:pt x="1582" y="790"/>
                  </a:cubicBezTo>
                  <a:cubicBezTo>
                    <a:pt x="1582" y="357"/>
                    <a:pt x="1227" y="0"/>
                    <a:pt x="79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9"/>
            <p:cNvSpPr/>
            <p:nvPr/>
          </p:nvSpPr>
          <p:spPr>
            <a:xfrm>
              <a:off x="4882488" y="4079700"/>
              <a:ext cx="602975" cy="244675"/>
            </a:xfrm>
            <a:custGeom>
              <a:avLst/>
              <a:gdLst/>
              <a:ahLst/>
              <a:cxnLst/>
              <a:rect l="l" t="t" r="r" b="b"/>
              <a:pathLst>
                <a:path w="24119" h="9787" extrusionOk="0">
                  <a:moveTo>
                    <a:pt x="1" y="1"/>
                  </a:moveTo>
                  <a:lnTo>
                    <a:pt x="1" y="416"/>
                  </a:lnTo>
                  <a:lnTo>
                    <a:pt x="4650" y="416"/>
                  </a:lnTo>
                  <a:lnTo>
                    <a:pt x="13391" y="9682"/>
                  </a:lnTo>
                  <a:lnTo>
                    <a:pt x="24115" y="9787"/>
                  </a:lnTo>
                  <a:lnTo>
                    <a:pt x="24118" y="9372"/>
                  </a:lnTo>
                  <a:lnTo>
                    <a:pt x="13572" y="9269"/>
                  </a:lnTo>
                  <a:lnTo>
                    <a:pt x="482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9"/>
            <p:cNvSpPr/>
            <p:nvPr/>
          </p:nvSpPr>
          <p:spPr>
            <a:xfrm>
              <a:off x="5453788" y="4298100"/>
              <a:ext cx="44800" cy="44850"/>
            </a:xfrm>
            <a:custGeom>
              <a:avLst/>
              <a:gdLst/>
              <a:ahLst/>
              <a:cxnLst/>
              <a:rect l="l" t="t" r="r" b="b"/>
              <a:pathLst>
                <a:path w="1792" h="1794" extrusionOk="0">
                  <a:moveTo>
                    <a:pt x="896" y="1"/>
                  </a:moveTo>
                  <a:cubicBezTo>
                    <a:pt x="401" y="1"/>
                    <a:pt x="0" y="403"/>
                    <a:pt x="0" y="898"/>
                  </a:cubicBezTo>
                  <a:cubicBezTo>
                    <a:pt x="0" y="1393"/>
                    <a:pt x="401" y="1793"/>
                    <a:pt x="896" y="1793"/>
                  </a:cubicBezTo>
                  <a:cubicBezTo>
                    <a:pt x="1391" y="1793"/>
                    <a:pt x="1791" y="1393"/>
                    <a:pt x="1791" y="898"/>
                  </a:cubicBezTo>
                  <a:cubicBezTo>
                    <a:pt x="1791" y="403"/>
                    <a:pt x="1391" y="1"/>
                    <a:pt x="89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9"/>
            <p:cNvSpPr/>
            <p:nvPr/>
          </p:nvSpPr>
          <p:spPr>
            <a:xfrm>
              <a:off x="4837763" y="4050675"/>
              <a:ext cx="136825" cy="155275"/>
            </a:xfrm>
            <a:custGeom>
              <a:avLst/>
              <a:gdLst/>
              <a:ahLst/>
              <a:cxnLst/>
              <a:rect l="l" t="t" r="r" b="b"/>
              <a:pathLst>
                <a:path w="5473" h="6211" extrusionOk="0">
                  <a:moveTo>
                    <a:pt x="5059" y="0"/>
                  </a:moveTo>
                  <a:lnTo>
                    <a:pt x="5059" y="5795"/>
                  </a:lnTo>
                  <a:lnTo>
                    <a:pt x="0" y="5795"/>
                  </a:lnTo>
                  <a:lnTo>
                    <a:pt x="0" y="6210"/>
                  </a:lnTo>
                  <a:lnTo>
                    <a:pt x="5472" y="6210"/>
                  </a:lnTo>
                  <a:lnTo>
                    <a:pt x="547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9"/>
            <p:cNvSpPr/>
            <p:nvPr/>
          </p:nvSpPr>
          <p:spPr>
            <a:xfrm>
              <a:off x="4950988" y="4024375"/>
              <a:ext cx="36850" cy="36875"/>
            </a:xfrm>
            <a:custGeom>
              <a:avLst/>
              <a:gdLst/>
              <a:ahLst/>
              <a:cxnLst/>
              <a:rect l="l" t="t" r="r" b="b"/>
              <a:pathLst>
                <a:path w="1474" h="1475" extrusionOk="0">
                  <a:moveTo>
                    <a:pt x="742" y="1"/>
                  </a:moveTo>
                  <a:cubicBezTo>
                    <a:pt x="741" y="1"/>
                    <a:pt x="739" y="1"/>
                    <a:pt x="737" y="1"/>
                  </a:cubicBezTo>
                  <a:cubicBezTo>
                    <a:pt x="331" y="1"/>
                    <a:pt x="0" y="330"/>
                    <a:pt x="0" y="737"/>
                  </a:cubicBezTo>
                  <a:cubicBezTo>
                    <a:pt x="0" y="1142"/>
                    <a:pt x="329" y="1474"/>
                    <a:pt x="737" y="1474"/>
                  </a:cubicBezTo>
                  <a:cubicBezTo>
                    <a:pt x="1143" y="1474"/>
                    <a:pt x="1474" y="1145"/>
                    <a:pt x="1474" y="737"/>
                  </a:cubicBezTo>
                  <a:cubicBezTo>
                    <a:pt x="1474" y="331"/>
                    <a:pt x="1146" y="1"/>
                    <a:pt x="74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9"/>
            <p:cNvSpPr/>
            <p:nvPr/>
          </p:nvSpPr>
          <p:spPr>
            <a:xfrm>
              <a:off x="4877613" y="4065625"/>
              <a:ext cx="36850" cy="36850"/>
            </a:xfrm>
            <a:custGeom>
              <a:avLst/>
              <a:gdLst/>
              <a:ahLst/>
              <a:cxnLst/>
              <a:rect l="l" t="t" r="r" b="b"/>
              <a:pathLst>
                <a:path w="1474" h="1474" extrusionOk="0">
                  <a:moveTo>
                    <a:pt x="737" y="0"/>
                  </a:moveTo>
                  <a:cubicBezTo>
                    <a:pt x="330" y="0"/>
                    <a:pt x="0" y="329"/>
                    <a:pt x="0" y="737"/>
                  </a:cubicBezTo>
                  <a:cubicBezTo>
                    <a:pt x="0" y="1143"/>
                    <a:pt x="329" y="1474"/>
                    <a:pt x="737" y="1474"/>
                  </a:cubicBezTo>
                  <a:cubicBezTo>
                    <a:pt x="1143" y="1474"/>
                    <a:pt x="1473" y="1145"/>
                    <a:pt x="1473" y="737"/>
                  </a:cubicBezTo>
                  <a:cubicBezTo>
                    <a:pt x="1473" y="332"/>
                    <a:pt x="1143" y="0"/>
                    <a:pt x="73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9"/>
            <p:cNvSpPr/>
            <p:nvPr/>
          </p:nvSpPr>
          <p:spPr>
            <a:xfrm>
              <a:off x="4820988" y="4184925"/>
              <a:ext cx="36850" cy="36850"/>
            </a:xfrm>
            <a:custGeom>
              <a:avLst/>
              <a:gdLst/>
              <a:ahLst/>
              <a:cxnLst/>
              <a:rect l="l" t="t" r="r" b="b"/>
              <a:pathLst>
                <a:path w="1474" h="1474" extrusionOk="0">
                  <a:moveTo>
                    <a:pt x="737" y="0"/>
                  </a:moveTo>
                  <a:cubicBezTo>
                    <a:pt x="331" y="0"/>
                    <a:pt x="0" y="331"/>
                    <a:pt x="0" y="737"/>
                  </a:cubicBezTo>
                  <a:cubicBezTo>
                    <a:pt x="0" y="1145"/>
                    <a:pt x="331" y="1474"/>
                    <a:pt x="737" y="1474"/>
                  </a:cubicBezTo>
                  <a:cubicBezTo>
                    <a:pt x="1145" y="1474"/>
                    <a:pt x="1474" y="1145"/>
                    <a:pt x="1474" y="737"/>
                  </a:cubicBezTo>
                  <a:cubicBezTo>
                    <a:pt x="1474" y="331"/>
                    <a:pt x="1145" y="0"/>
                    <a:pt x="73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9"/>
            <p:cNvSpPr/>
            <p:nvPr/>
          </p:nvSpPr>
          <p:spPr>
            <a:xfrm>
              <a:off x="4819163" y="4237600"/>
              <a:ext cx="36850" cy="36850"/>
            </a:xfrm>
            <a:custGeom>
              <a:avLst/>
              <a:gdLst/>
              <a:ahLst/>
              <a:cxnLst/>
              <a:rect l="l" t="t" r="r" b="b"/>
              <a:pathLst>
                <a:path w="1474" h="1474" extrusionOk="0">
                  <a:moveTo>
                    <a:pt x="737" y="0"/>
                  </a:moveTo>
                  <a:cubicBezTo>
                    <a:pt x="331" y="0"/>
                    <a:pt x="1" y="331"/>
                    <a:pt x="1" y="737"/>
                  </a:cubicBezTo>
                  <a:cubicBezTo>
                    <a:pt x="1" y="1143"/>
                    <a:pt x="331" y="1474"/>
                    <a:pt x="737" y="1474"/>
                  </a:cubicBezTo>
                  <a:cubicBezTo>
                    <a:pt x="1144" y="1474"/>
                    <a:pt x="1474" y="1143"/>
                    <a:pt x="1474" y="737"/>
                  </a:cubicBezTo>
                  <a:cubicBezTo>
                    <a:pt x="1474" y="331"/>
                    <a:pt x="1144" y="0"/>
                    <a:pt x="73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9"/>
            <p:cNvSpPr/>
            <p:nvPr/>
          </p:nvSpPr>
          <p:spPr>
            <a:xfrm>
              <a:off x="4842088" y="4318650"/>
              <a:ext cx="36850" cy="36850"/>
            </a:xfrm>
            <a:custGeom>
              <a:avLst/>
              <a:gdLst/>
              <a:ahLst/>
              <a:cxnLst/>
              <a:rect l="l" t="t" r="r" b="b"/>
              <a:pathLst>
                <a:path w="1474" h="1474" extrusionOk="0">
                  <a:moveTo>
                    <a:pt x="737" y="0"/>
                  </a:moveTo>
                  <a:cubicBezTo>
                    <a:pt x="331" y="0"/>
                    <a:pt x="0" y="329"/>
                    <a:pt x="0" y="737"/>
                  </a:cubicBezTo>
                  <a:cubicBezTo>
                    <a:pt x="0" y="1143"/>
                    <a:pt x="330" y="1473"/>
                    <a:pt x="737" y="1473"/>
                  </a:cubicBezTo>
                  <a:cubicBezTo>
                    <a:pt x="1143" y="1473"/>
                    <a:pt x="1474" y="1144"/>
                    <a:pt x="1474" y="737"/>
                  </a:cubicBezTo>
                  <a:cubicBezTo>
                    <a:pt x="1474" y="332"/>
                    <a:pt x="1145" y="0"/>
                    <a:pt x="73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9"/>
            <p:cNvSpPr/>
            <p:nvPr/>
          </p:nvSpPr>
          <p:spPr>
            <a:xfrm>
              <a:off x="5306463" y="4042800"/>
              <a:ext cx="94625" cy="339625"/>
            </a:xfrm>
            <a:custGeom>
              <a:avLst/>
              <a:gdLst/>
              <a:ahLst/>
              <a:cxnLst/>
              <a:rect l="l" t="t" r="r" b="b"/>
              <a:pathLst>
                <a:path w="3785" h="13585" extrusionOk="0">
                  <a:moveTo>
                    <a:pt x="3370" y="0"/>
                  </a:moveTo>
                  <a:lnTo>
                    <a:pt x="3370" y="3488"/>
                  </a:lnTo>
                  <a:lnTo>
                    <a:pt x="1" y="6541"/>
                  </a:lnTo>
                  <a:lnTo>
                    <a:pt x="1" y="13585"/>
                  </a:lnTo>
                  <a:lnTo>
                    <a:pt x="414" y="13585"/>
                  </a:lnTo>
                  <a:lnTo>
                    <a:pt x="414" y="6725"/>
                  </a:lnTo>
                  <a:lnTo>
                    <a:pt x="3785" y="3671"/>
                  </a:lnTo>
                  <a:lnTo>
                    <a:pt x="378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9"/>
            <p:cNvSpPr/>
            <p:nvPr/>
          </p:nvSpPr>
          <p:spPr>
            <a:xfrm>
              <a:off x="5293213" y="4363950"/>
              <a:ext cx="42150" cy="42125"/>
            </a:xfrm>
            <a:custGeom>
              <a:avLst/>
              <a:gdLst/>
              <a:ahLst/>
              <a:cxnLst/>
              <a:rect l="l" t="t" r="r" b="b"/>
              <a:pathLst>
                <a:path w="1686" h="1685" extrusionOk="0">
                  <a:moveTo>
                    <a:pt x="843" y="0"/>
                  </a:moveTo>
                  <a:cubicBezTo>
                    <a:pt x="378" y="0"/>
                    <a:pt x="0" y="377"/>
                    <a:pt x="0" y="842"/>
                  </a:cubicBezTo>
                  <a:cubicBezTo>
                    <a:pt x="0" y="1307"/>
                    <a:pt x="378" y="1684"/>
                    <a:pt x="843" y="1684"/>
                  </a:cubicBezTo>
                  <a:cubicBezTo>
                    <a:pt x="1308" y="1684"/>
                    <a:pt x="1685" y="1307"/>
                    <a:pt x="1685" y="842"/>
                  </a:cubicBezTo>
                  <a:cubicBezTo>
                    <a:pt x="1685" y="377"/>
                    <a:pt x="1308" y="0"/>
                    <a:pt x="84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9"/>
            <p:cNvSpPr/>
            <p:nvPr/>
          </p:nvSpPr>
          <p:spPr>
            <a:xfrm>
              <a:off x="5227388" y="3979675"/>
              <a:ext cx="216550" cy="249950"/>
            </a:xfrm>
            <a:custGeom>
              <a:avLst/>
              <a:gdLst/>
              <a:ahLst/>
              <a:cxnLst/>
              <a:rect l="l" t="t" r="r" b="b"/>
              <a:pathLst>
                <a:path w="8662" h="9998" extrusionOk="0">
                  <a:moveTo>
                    <a:pt x="321" y="1"/>
                  </a:moveTo>
                  <a:cubicBezTo>
                    <a:pt x="221" y="1"/>
                    <a:pt x="113" y="88"/>
                    <a:pt x="108" y="202"/>
                  </a:cubicBezTo>
                  <a:lnTo>
                    <a:pt x="2" y="4203"/>
                  </a:lnTo>
                  <a:cubicBezTo>
                    <a:pt x="1" y="4275"/>
                    <a:pt x="35" y="4342"/>
                    <a:pt x="94" y="4381"/>
                  </a:cubicBezTo>
                  <a:lnTo>
                    <a:pt x="8309" y="9961"/>
                  </a:lnTo>
                  <a:cubicBezTo>
                    <a:pt x="8345" y="9986"/>
                    <a:pt x="8385" y="9997"/>
                    <a:pt x="8425" y="9997"/>
                  </a:cubicBezTo>
                  <a:cubicBezTo>
                    <a:pt x="8491" y="9997"/>
                    <a:pt x="8557" y="9966"/>
                    <a:pt x="8597" y="9908"/>
                  </a:cubicBezTo>
                  <a:cubicBezTo>
                    <a:pt x="8661" y="9814"/>
                    <a:pt x="8636" y="9685"/>
                    <a:pt x="8541" y="9621"/>
                  </a:cubicBezTo>
                  <a:lnTo>
                    <a:pt x="422" y="4102"/>
                  </a:lnTo>
                  <a:lnTo>
                    <a:pt x="523" y="212"/>
                  </a:lnTo>
                  <a:cubicBezTo>
                    <a:pt x="527" y="98"/>
                    <a:pt x="436" y="3"/>
                    <a:pt x="32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9"/>
            <p:cNvSpPr/>
            <p:nvPr/>
          </p:nvSpPr>
          <p:spPr>
            <a:xfrm>
              <a:off x="5422163" y="4205950"/>
              <a:ext cx="44850" cy="44825"/>
            </a:xfrm>
            <a:custGeom>
              <a:avLst/>
              <a:gdLst/>
              <a:ahLst/>
              <a:cxnLst/>
              <a:rect l="l" t="t" r="r" b="b"/>
              <a:pathLst>
                <a:path w="1794" h="1793" extrusionOk="0">
                  <a:moveTo>
                    <a:pt x="896" y="0"/>
                  </a:moveTo>
                  <a:cubicBezTo>
                    <a:pt x="403" y="0"/>
                    <a:pt x="1" y="401"/>
                    <a:pt x="1" y="896"/>
                  </a:cubicBezTo>
                  <a:cubicBezTo>
                    <a:pt x="1" y="1391"/>
                    <a:pt x="403" y="1793"/>
                    <a:pt x="896" y="1793"/>
                  </a:cubicBezTo>
                  <a:cubicBezTo>
                    <a:pt x="1391" y="1793"/>
                    <a:pt x="1793" y="1391"/>
                    <a:pt x="1793" y="896"/>
                  </a:cubicBezTo>
                  <a:cubicBezTo>
                    <a:pt x="1793" y="401"/>
                    <a:pt x="1391" y="0"/>
                    <a:pt x="89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9"/>
            <p:cNvSpPr/>
            <p:nvPr/>
          </p:nvSpPr>
          <p:spPr>
            <a:xfrm>
              <a:off x="5080063" y="3992775"/>
              <a:ext cx="247425" cy="52575"/>
            </a:xfrm>
            <a:custGeom>
              <a:avLst/>
              <a:gdLst/>
              <a:ahLst/>
              <a:cxnLst/>
              <a:rect l="l" t="t" r="r" b="b"/>
              <a:pathLst>
                <a:path w="9897" h="2103" extrusionOk="0">
                  <a:moveTo>
                    <a:pt x="0" y="0"/>
                  </a:moveTo>
                  <a:lnTo>
                    <a:pt x="0" y="2103"/>
                  </a:lnTo>
                  <a:lnTo>
                    <a:pt x="9897" y="2103"/>
                  </a:lnTo>
                  <a:lnTo>
                    <a:pt x="9897" y="1688"/>
                  </a:lnTo>
                  <a:lnTo>
                    <a:pt x="415" y="1688"/>
                  </a:lnTo>
                  <a:lnTo>
                    <a:pt x="41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9"/>
            <p:cNvSpPr/>
            <p:nvPr/>
          </p:nvSpPr>
          <p:spPr>
            <a:xfrm>
              <a:off x="5303763" y="4024300"/>
              <a:ext cx="34250" cy="34300"/>
            </a:xfrm>
            <a:custGeom>
              <a:avLst/>
              <a:gdLst/>
              <a:ahLst/>
              <a:cxnLst/>
              <a:rect l="l" t="t" r="r" b="b"/>
              <a:pathLst>
                <a:path w="1370" h="1372" extrusionOk="0">
                  <a:moveTo>
                    <a:pt x="685" y="1"/>
                  </a:moveTo>
                  <a:cubicBezTo>
                    <a:pt x="306" y="1"/>
                    <a:pt x="0" y="308"/>
                    <a:pt x="0" y="686"/>
                  </a:cubicBezTo>
                  <a:cubicBezTo>
                    <a:pt x="0" y="1064"/>
                    <a:pt x="306" y="1371"/>
                    <a:pt x="685" y="1371"/>
                  </a:cubicBezTo>
                  <a:cubicBezTo>
                    <a:pt x="1063" y="1371"/>
                    <a:pt x="1369" y="1064"/>
                    <a:pt x="1369" y="686"/>
                  </a:cubicBezTo>
                  <a:cubicBezTo>
                    <a:pt x="1369" y="308"/>
                    <a:pt x="1063" y="1"/>
                    <a:pt x="68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9"/>
            <p:cNvSpPr/>
            <p:nvPr/>
          </p:nvSpPr>
          <p:spPr>
            <a:xfrm>
              <a:off x="5568263" y="4029425"/>
              <a:ext cx="34275" cy="34250"/>
            </a:xfrm>
            <a:custGeom>
              <a:avLst/>
              <a:gdLst/>
              <a:ahLst/>
              <a:cxnLst/>
              <a:rect l="l" t="t" r="r" b="b"/>
              <a:pathLst>
                <a:path w="1371" h="1370" extrusionOk="0">
                  <a:moveTo>
                    <a:pt x="686" y="0"/>
                  </a:moveTo>
                  <a:cubicBezTo>
                    <a:pt x="308" y="0"/>
                    <a:pt x="0" y="307"/>
                    <a:pt x="0" y="686"/>
                  </a:cubicBezTo>
                  <a:cubicBezTo>
                    <a:pt x="0" y="1063"/>
                    <a:pt x="308" y="1369"/>
                    <a:pt x="686" y="1369"/>
                  </a:cubicBezTo>
                  <a:cubicBezTo>
                    <a:pt x="1063" y="1369"/>
                    <a:pt x="1371" y="1063"/>
                    <a:pt x="1371" y="686"/>
                  </a:cubicBezTo>
                  <a:cubicBezTo>
                    <a:pt x="1371" y="307"/>
                    <a:pt x="1063" y="0"/>
                    <a:pt x="68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9"/>
            <p:cNvSpPr/>
            <p:nvPr/>
          </p:nvSpPr>
          <p:spPr>
            <a:xfrm>
              <a:off x="5725763" y="4029425"/>
              <a:ext cx="34250" cy="34250"/>
            </a:xfrm>
            <a:custGeom>
              <a:avLst/>
              <a:gdLst/>
              <a:ahLst/>
              <a:cxnLst/>
              <a:rect l="l" t="t" r="r" b="b"/>
              <a:pathLst>
                <a:path w="1370" h="1370" extrusionOk="0">
                  <a:moveTo>
                    <a:pt x="686" y="0"/>
                  </a:moveTo>
                  <a:cubicBezTo>
                    <a:pt x="306" y="0"/>
                    <a:pt x="0" y="307"/>
                    <a:pt x="0" y="686"/>
                  </a:cubicBezTo>
                  <a:cubicBezTo>
                    <a:pt x="0" y="1063"/>
                    <a:pt x="306" y="1369"/>
                    <a:pt x="686" y="1369"/>
                  </a:cubicBezTo>
                  <a:cubicBezTo>
                    <a:pt x="1063" y="1369"/>
                    <a:pt x="1369" y="1063"/>
                    <a:pt x="1369" y="686"/>
                  </a:cubicBezTo>
                  <a:cubicBezTo>
                    <a:pt x="1369" y="307"/>
                    <a:pt x="1063" y="0"/>
                    <a:pt x="68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9"/>
            <p:cNvSpPr/>
            <p:nvPr/>
          </p:nvSpPr>
          <p:spPr>
            <a:xfrm>
              <a:off x="5704338" y="4394875"/>
              <a:ext cx="34275" cy="34250"/>
            </a:xfrm>
            <a:custGeom>
              <a:avLst/>
              <a:gdLst/>
              <a:ahLst/>
              <a:cxnLst/>
              <a:rect l="l" t="t" r="r" b="b"/>
              <a:pathLst>
                <a:path w="1371" h="1370" extrusionOk="0">
                  <a:moveTo>
                    <a:pt x="686" y="1"/>
                  </a:moveTo>
                  <a:cubicBezTo>
                    <a:pt x="308" y="1"/>
                    <a:pt x="0" y="307"/>
                    <a:pt x="0" y="685"/>
                  </a:cubicBezTo>
                  <a:cubicBezTo>
                    <a:pt x="0" y="1064"/>
                    <a:pt x="308" y="1370"/>
                    <a:pt x="686" y="1370"/>
                  </a:cubicBezTo>
                  <a:cubicBezTo>
                    <a:pt x="1063" y="1370"/>
                    <a:pt x="1371" y="1064"/>
                    <a:pt x="1371" y="685"/>
                  </a:cubicBezTo>
                  <a:cubicBezTo>
                    <a:pt x="1371" y="307"/>
                    <a:pt x="1063" y="1"/>
                    <a:pt x="68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9"/>
            <p:cNvSpPr/>
            <p:nvPr/>
          </p:nvSpPr>
          <p:spPr>
            <a:xfrm>
              <a:off x="5377113" y="4027850"/>
              <a:ext cx="34275" cy="34250"/>
            </a:xfrm>
            <a:custGeom>
              <a:avLst/>
              <a:gdLst/>
              <a:ahLst/>
              <a:cxnLst/>
              <a:rect l="l" t="t" r="r" b="b"/>
              <a:pathLst>
                <a:path w="1371" h="1370" extrusionOk="0">
                  <a:moveTo>
                    <a:pt x="685" y="0"/>
                  </a:moveTo>
                  <a:cubicBezTo>
                    <a:pt x="308" y="0"/>
                    <a:pt x="0" y="307"/>
                    <a:pt x="0" y="686"/>
                  </a:cubicBezTo>
                  <a:cubicBezTo>
                    <a:pt x="0" y="1063"/>
                    <a:pt x="308" y="1369"/>
                    <a:pt x="685" y="1369"/>
                  </a:cubicBezTo>
                  <a:cubicBezTo>
                    <a:pt x="1063" y="1369"/>
                    <a:pt x="1371" y="1063"/>
                    <a:pt x="1371" y="686"/>
                  </a:cubicBezTo>
                  <a:cubicBezTo>
                    <a:pt x="1371" y="307"/>
                    <a:pt x="1063" y="0"/>
                    <a:pt x="68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9"/>
            <p:cNvSpPr/>
            <p:nvPr/>
          </p:nvSpPr>
          <p:spPr>
            <a:xfrm>
              <a:off x="5517788" y="4445350"/>
              <a:ext cx="34300" cy="34250"/>
            </a:xfrm>
            <a:custGeom>
              <a:avLst/>
              <a:gdLst/>
              <a:ahLst/>
              <a:cxnLst/>
              <a:rect l="l" t="t" r="r" b="b"/>
              <a:pathLst>
                <a:path w="1372" h="1370" extrusionOk="0">
                  <a:moveTo>
                    <a:pt x="686" y="0"/>
                  </a:moveTo>
                  <a:cubicBezTo>
                    <a:pt x="307" y="0"/>
                    <a:pt x="1" y="306"/>
                    <a:pt x="1" y="686"/>
                  </a:cubicBezTo>
                  <a:cubicBezTo>
                    <a:pt x="1" y="1063"/>
                    <a:pt x="307" y="1369"/>
                    <a:pt x="686" y="1369"/>
                  </a:cubicBezTo>
                  <a:cubicBezTo>
                    <a:pt x="1064" y="1369"/>
                    <a:pt x="1371" y="1063"/>
                    <a:pt x="1371" y="686"/>
                  </a:cubicBezTo>
                  <a:cubicBezTo>
                    <a:pt x="1371" y="306"/>
                    <a:pt x="1064" y="0"/>
                    <a:pt x="68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9"/>
            <p:cNvSpPr/>
            <p:nvPr/>
          </p:nvSpPr>
          <p:spPr>
            <a:xfrm>
              <a:off x="5065188" y="3967725"/>
              <a:ext cx="34250" cy="34250"/>
            </a:xfrm>
            <a:custGeom>
              <a:avLst/>
              <a:gdLst/>
              <a:ahLst/>
              <a:cxnLst/>
              <a:rect l="l" t="t" r="r" b="b"/>
              <a:pathLst>
                <a:path w="1370" h="1370" extrusionOk="0">
                  <a:moveTo>
                    <a:pt x="685" y="1"/>
                  </a:moveTo>
                  <a:cubicBezTo>
                    <a:pt x="306" y="1"/>
                    <a:pt x="0" y="307"/>
                    <a:pt x="0" y="686"/>
                  </a:cubicBezTo>
                  <a:cubicBezTo>
                    <a:pt x="0" y="1064"/>
                    <a:pt x="306" y="1370"/>
                    <a:pt x="685" y="1370"/>
                  </a:cubicBezTo>
                  <a:cubicBezTo>
                    <a:pt x="1063" y="1370"/>
                    <a:pt x="1369" y="1064"/>
                    <a:pt x="1369" y="686"/>
                  </a:cubicBezTo>
                  <a:cubicBezTo>
                    <a:pt x="1369" y="307"/>
                    <a:pt x="1063" y="1"/>
                    <a:pt x="68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9"/>
            <p:cNvSpPr/>
            <p:nvPr/>
          </p:nvSpPr>
          <p:spPr>
            <a:xfrm>
              <a:off x="5218113" y="3961650"/>
              <a:ext cx="34250" cy="34250"/>
            </a:xfrm>
            <a:custGeom>
              <a:avLst/>
              <a:gdLst/>
              <a:ahLst/>
              <a:cxnLst/>
              <a:rect l="l" t="t" r="r" b="b"/>
              <a:pathLst>
                <a:path w="1370" h="1370" extrusionOk="0">
                  <a:moveTo>
                    <a:pt x="685" y="1"/>
                  </a:moveTo>
                  <a:cubicBezTo>
                    <a:pt x="306" y="1"/>
                    <a:pt x="0" y="307"/>
                    <a:pt x="0" y="684"/>
                  </a:cubicBezTo>
                  <a:cubicBezTo>
                    <a:pt x="0" y="1063"/>
                    <a:pt x="306" y="1370"/>
                    <a:pt x="685" y="1370"/>
                  </a:cubicBezTo>
                  <a:cubicBezTo>
                    <a:pt x="1063" y="1370"/>
                    <a:pt x="1369" y="1063"/>
                    <a:pt x="1369" y="684"/>
                  </a:cubicBezTo>
                  <a:cubicBezTo>
                    <a:pt x="1369" y="307"/>
                    <a:pt x="1063" y="1"/>
                    <a:pt x="68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9"/>
            <p:cNvSpPr/>
            <p:nvPr/>
          </p:nvSpPr>
          <p:spPr>
            <a:xfrm>
              <a:off x="5523513" y="4052550"/>
              <a:ext cx="74750" cy="413375"/>
            </a:xfrm>
            <a:custGeom>
              <a:avLst/>
              <a:gdLst/>
              <a:ahLst/>
              <a:cxnLst/>
              <a:rect l="l" t="t" r="r" b="b"/>
              <a:pathLst>
                <a:path w="2990" h="16535" extrusionOk="0">
                  <a:moveTo>
                    <a:pt x="2866" y="1"/>
                  </a:moveTo>
                  <a:lnTo>
                    <a:pt x="2453" y="7"/>
                  </a:lnTo>
                  <a:lnTo>
                    <a:pt x="2573" y="7666"/>
                  </a:lnTo>
                  <a:lnTo>
                    <a:pt x="1" y="13054"/>
                  </a:lnTo>
                  <a:lnTo>
                    <a:pt x="250" y="16535"/>
                  </a:lnTo>
                  <a:lnTo>
                    <a:pt x="663" y="16506"/>
                  </a:lnTo>
                  <a:lnTo>
                    <a:pt x="423" y="13133"/>
                  </a:lnTo>
                  <a:lnTo>
                    <a:pt x="2989" y="7757"/>
                  </a:lnTo>
                  <a:lnTo>
                    <a:pt x="286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9"/>
            <p:cNvSpPr/>
            <p:nvPr/>
          </p:nvSpPr>
          <p:spPr>
            <a:xfrm>
              <a:off x="5630663" y="4038325"/>
              <a:ext cx="123575" cy="377375"/>
            </a:xfrm>
            <a:custGeom>
              <a:avLst/>
              <a:gdLst/>
              <a:ahLst/>
              <a:cxnLst/>
              <a:rect l="l" t="t" r="r" b="b"/>
              <a:pathLst>
                <a:path w="4943" h="15095" extrusionOk="0">
                  <a:moveTo>
                    <a:pt x="199" y="0"/>
                  </a:moveTo>
                  <a:cubicBezTo>
                    <a:pt x="143" y="0"/>
                    <a:pt x="100" y="22"/>
                    <a:pt x="63" y="59"/>
                  </a:cubicBezTo>
                  <a:cubicBezTo>
                    <a:pt x="25" y="98"/>
                    <a:pt x="1" y="152"/>
                    <a:pt x="1" y="208"/>
                  </a:cubicBezTo>
                  <a:cubicBezTo>
                    <a:pt x="1" y="5738"/>
                    <a:pt x="357" y="5859"/>
                    <a:pt x="504" y="5906"/>
                  </a:cubicBezTo>
                  <a:cubicBezTo>
                    <a:pt x="702" y="6002"/>
                    <a:pt x="1664" y="7072"/>
                    <a:pt x="2302" y="7780"/>
                  </a:cubicBezTo>
                  <a:cubicBezTo>
                    <a:pt x="2986" y="8538"/>
                    <a:pt x="3424" y="9023"/>
                    <a:pt x="3613" y="9167"/>
                  </a:cubicBezTo>
                  <a:cubicBezTo>
                    <a:pt x="3774" y="9545"/>
                    <a:pt x="3647" y="12342"/>
                    <a:pt x="3427" y="14871"/>
                  </a:cubicBezTo>
                  <a:cubicBezTo>
                    <a:pt x="3417" y="14982"/>
                    <a:pt x="3501" y="15085"/>
                    <a:pt x="3615" y="15094"/>
                  </a:cubicBezTo>
                  <a:lnTo>
                    <a:pt x="3633" y="15094"/>
                  </a:lnTo>
                  <a:cubicBezTo>
                    <a:pt x="3740" y="15094"/>
                    <a:pt x="3831" y="15014"/>
                    <a:pt x="3842" y="14904"/>
                  </a:cubicBezTo>
                  <a:cubicBezTo>
                    <a:pt x="4173" y="11090"/>
                    <a:pt x="4183" y="9050"/>
                    <a:pt x="3873" y="8843"/>
                  </a:cubicBezTo>
                  <a:cubicBezTo>
                    <a:pt x="3734" y="8753"/>
                    <a:pt x="3139" y="8087"/>
                    <a:pt x="2611" y="7504"/>
                  </a:cubicBezTo>
                  <a:cubicBezTo>
                    <a:pt x="1531" y="6303"/>
                    <a:pt x="962" y="5687"/>
                    <a:pt x="697" y="5541"/>
                  </a:cubicBezTo>
                  <a:cubicBezTo>
                    <a:pt x="526" y="5176"/>
                    <a:pt x="423" y="2719"/>
                    <a:pt x="415" y="420"/>
                  </a:cubicBezTo>
                  <a:lnTo>
                    <a:pt x="415" y="420"/>
                  </a:lnTo>
                  <a:lnTo>
                    <a:pt x="4728" y="537"/>
                  </a:lnTo>
                  <a:cubicBezTo>
                    <a:pt x="4846" y="537"/>
                    <a:pt x="4940" y="448"/>
                    <a:pt x="4942" y="334"/>
                  </a:cubicBezTo>
                  <a:cubicBezTo>
                    <a:pt x="4943" y="219"/>
                    <a:pt x="4854" y="125"/>
                    <a:pt x="4740" y="122"/>
                  </a:cubicBezTo>
                  <a:lnTo>
                    <a:pt x="214" y="1"/>
                  </a:lnTo>
                  <a:cubicBezTo>
                    <a:pt x="209" y="0"/>
                    <a:pt x="204" y="0"/>
                    <a:pt x="19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9"/>
            <p:cNvSpPr/>
            <p:nvPr/>
          </p:nvSpPr>
          <p:spPr>
            <a:xfrm>
              <a:off x="4556413" y="4062800"/>
              <a:ext cx="139600" cy="224475"/>
            </a:xfrm>
            <a:custGeom>
              <a:avLst/>
              <a:gdLst/>
              <a:ahLst/>
              <a:cxnLst/>
              <a:rect l="l" t="t" r="r" b="b"/>
              <a:pathLst>
                <a:path w="5584" h="8979" extrusionOk="0">
                  <a:moveTo>
                    <a:pt x="1949" y="0"/>
                  </a:moveTo>
                  <a:cubicBezTo>
                    <a:pt x="1896" y="0"/>
                    <a:pt x="1842" y="20"/>
                    <a:pt x="1802" y="60"/>
                  </a:cubicBezTo>
                  <a:cubicBezTo>
                    <a:pt x="1721" y="140"/>
                    <a:pt x="1721" y="273"/>
                    <a:pt x="1802" y="353"/>
                  </a:cubicBezTo>
                  <a:cubicBezTo>
                    <a:pt x="2146" y="697"/>
                    <a:pt x="4565" y="2518"/>
                    <a:pt x="5047" y="2881"/>
                  </a:cubicBezTo>
                  <a:lnTo>
                    <a:pt x="5162" y="6314"/>
                  </a:lnTo>
                  <a:lnTo>
                    <a:pt x="151" y="8582"/>
                  </a:lnTo>
                  <a:cubicBezTo>
                    <a:pt x="46" y="8629"/>
                    <a:pt x="0" y="8752"/>
                    <a:pt x="46" y="8856"/>
                  </a:cubicBezTo>
                  <a:cubicBezTo>
                    <a:pt x="82" y="8932"/>
                    <a:pt x="158" y="8978"/>
                    <a:pt x="237" y="8978"/>
                  </a:cubicBezTo>
                  <a:cubicBezTo>
                    <a:pt x="264" y="8978"/>
                    <a:pt x="294" y="8971"/>
                    <a:pt x="322" y="8959"/>
                  </a:cubicBezTo>
                  <a:lnTo>
                    <a:pt x="5459" y="6635"/>
                  </a:lnTo>
                  <a:cubicBezTo>
                    <a:pt x="5535" y="6601"/>
                    <a:pt x="5584" y="6525"/>
                    <a:pt x="5581" y="6440"/>
                  </a:cubicBezTo>
                  <a:lnTo>
                    <a:pt x="5459" y="2770"/>
                  </a:lnTo>
                  <a:cubicBezTo>
                    <a:pt x="5456" y="2707"/>
                    <a:pt x="5426" y="2648"/>
                    <a:pt x="5376" y="2609"/>
                  </a:cubicBezTo>
                  <a:cubicBezTo>
                    <a:pt x="4365" y="1851"/>
                    <a:pt x="2378" y="342"/>
                    <a:pt x="2095" y="60"/>
                  </a:cubicBezTo>
                  <a:cubicBezTo>
                    <a:pt x="2055" y="20"/>
                    <a:pt x="2002" y="0"/>
                    <a:pt x="194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9"/>
            <p:cNvSpPr/>
            <p:nvPr/>
          </p:nvSpPr>
          <p:spPr>
            <a:xfrm>
              <a:off x="4678788" y="4013850"/>
              <a:ext cx="176200" cy="71525"/>
            </a:xfrm>
            <a:custGeom>
              <a:avLst/>
              <a:gdLst/>
              <a:ahLst/>
              <a:cxnLst/>
              <a:rect l="l" t="t" r="r" b="b"/>
              <a:pathLst>
                <a:path w="7048" h="2861" extrusionOk="0">
                  <a:moveTo>
                    <a:pt x="233" y="0"/>
                  </a:moveTo>
                  <a:cubicBezTo>
                    <a:pt x="173" y="0"/>
                    <a:pt x="113" y="26"/>
                    <a:pt x="72" y="76"/>
                  </a:cubicBezTo>
                  <a:cubicBezTo>
                    <a:pt x="1" y="164"/>
                    <a:pt x="14" y="294"/>
                    <a:pt x="101" y="367"/>
                  </a:cubicBezTo>
                  <a:lnTo>
                    <a:pt x="2915" y="2692"/>
                  </a:lnTo>
                  <a:cubicBezTo>
                    <a:pt x="2950" y="2721"/>
                    <a:pt x="2993" y="2736"/>
                    <a:pt x="3041" y="2739"/>
                  </a:cubicBezTo>
                  <a:lnTo>
                    <a:pt x="6833" y="2861"/>
                  </a:lnTo>
                  <a:lnTo>
                    <a:pt x="6840" y="2861"/>
                  </a:lnTo>
                  <a:cubicBezTo>
                    <a:pt x="6953" y="2861"/>
                    <a:pt x="7045" y="2771"/>
                    <a:pt x="7045" y="2659"/>
                  </a:cubicBezTo>
                  <a:cubicBezTo>
                    <a:pt x="7047" y="2547"/>
                    <a:pt x="6959" y="2450"/>
                    <a:pt x="6844" y="2447"/>
                  </a:cubicBezTo>
                  <a:lnTo>
                    <a:pt x="3122" y="2327"/>
                  </a:lnTo>
                  <a:lnTo>
                    <a:pt x="364" y="47"/>
                  </a:lnTo>
                  <a:cubicBezTo>
                    <a:pt x="326" y="15"/>
                    <a:pt x="279" y="0"/>
                    <a:pt x="23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9"/>
            <p:cNvSpPr/>
            <p:nvPr/>
          </p:nvSpPr>
          <p:spPr>
            <a:xfrm>
              <a:off x="4713088" y="4279875"/>
              <a:ext cx="95400" cy="169475"/>
            </a:xfrm>
            <a:custGeom>
              <a:avLst/>
              <a:gdLst/>
              <a:ahLst/>
              <a:cxnLst/>
              <a:rect l="l" t="t" r="r" b="b"/>
              <a:pathLst>
                <a:path w="3816" h="6779" extrusionOk="0">
                  <a:moveTo>
                    <a:pt x="3512" y="1"/>
                  </a:moveTo>
                  <a:cubicBezTo>
                    <a:pt x="3425" y="1"/>
                    <a:pt x="3344" y="56"/>
                    <a:pt x="3315" y="142"/>
                  </a:cubicBezTo>
                  <a:cubicBezTo>
                    <a:pt x="3304" y="178"/>
                    <a:pt x="3301" y="215"/>
                    <a:pt x="3308" y="249"/>
                  </a:cubicBezTo>
                  <a:cubicBezTo>
                    <a:pt x="3060" y="601"/>
                    <a:pt x="1517" y="1880"/>
                    <a:pt x="82" y="2980"/>
                  </a:cubicBezTo>
                  <a:cubicBezTo>
                    <a:pt x="29" y="3022"/>
                    <a:pt x="1" y="3086"/>
                    <a:pt x="2" y="3152"/>
                  </a:cubicBezTo>
                  <a:lnTo>
                    <a:pt x="124" y="6578"/>
                  </a:lnTo>
                  <a:cubicBezTo>
                    <a:pt x="129" y="6691"/>
                    <a:pt x="219" y="6778"/>
                    <a:pt x="331" y="6778"/>
                  </a:cubicBezTo>
                  <a:cubicBezTo>
                    <a:pt x="332" y="6778"/>
                    <a:pt x="337" y="6778"/>
                    <a:pt x="338" y="6777"/>
                  </a:cubicBezTo>
                  <a:cubicBezTo>
                    <a:pt x="453" y="6772"/>
                    <a:pt x="543" y="6677"/>
                    <a:pt x="538" y="6562"/>
                  </a:cubicBezTo>
                  <a:lnTo>
                    <a:pt x="421" y="3243"/>
                  </a:lnTo>
                  <a:cubicBezTo>
                    <a:pt x="3816" y="635"/>
                    <a:pt x="3764" y="332"/>
                    <a:pt x="3743" y="201"/>
                  </a:cubicBezTo>
                  <a:cubicBezTo>
                    <a:pt x="3730" y="126"/>
                    <a:pt x="3651" y="36"/>
                    <a:pt x="3578" y="12"/>
                  </a:cubicBezTo>
                  <a:cubicBezTo>
                    <a:pt x="3556" y="4"/>
                    <a:pt x="3534" y="1"/>
                    <a:pt x="35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9"/>
            <p:cNvSpPr/>
            <p:nvPr/>
          </p:nvSpPr>
          <p:spPr>
            <a:xfrm>
              <a:off x="4645713" y="4160625"/>
              <a:ext cx="114425" cy="258150"/>
            </a:xfrm>
            <a:custGeom>
              <a:avLst/>
              <a:gdLst/>
              <a:ahLst/>
              <a:cxnLst/>
              <a:rect l="l" t="t" r="r" b="b"/>
              <a:pathLst>
                <a:path w="4577" h="10326" extrusionOk="0">
                  <a:moveTo>
                    <a:pt x="4369" y="1"/>
                  </a:moveTo>
                  <a:cubicBezTo>
                    <a:pt x="4255" y="1"/>
                    <a:pt x="4162" y="94"/>
                    <a:pt x="4162" y="208"/>
                  </a:cubicBezTo>
                  <a:lnTo>
                    <a:pt x="4162" y="3768"/>
                  </a:lnTo>
                  <a:lnTo>
                    <a:pt x="217" y="6398"/>
                  </a:lnTo>
                  <a:cubicBezTo>
                    <a:pt x="161" y="6434"/>
                    <a:pt x="128" y="6497"/>
                    <a:pt x="125" y="6563"/>
                  </a:cubicBezTo>
                  <a:lnTo>
                    <a:pt x="5" y="10110"/>
                  </a:lnTo>
                  <a:cubicBezTo>
                    <a:pt x="0" y="10225"/>
                    <a:pt x="91" y="10322"/>
                    <a:pt x="205" y="10325"/>
                  </a:cubicBezTo>
                  <a:lnTo>
                    <a:pt x="212" y="10325"/>
                  </a:lnTo>
                  <a:cubicBezTo>
                    <a:pt x="322" y="10325"/>
                    <a:pt x="415" y="10236"/>
                    <a:pt x="417" y="10123"/>
                  </a:cubicBezTo>
                  <a:lnTo>
                    <a:pt x="536" y="6682"/>
                  </a:lnTo>
                  <a:lnTo>
                    <a:pt x="4484" y="4049"/>
                  </a:lnTo>
                  <a:cubicBezTo>
                    <a:pt x="4542" y="4011"/>
                    <a:pt x="4577" y="3946"/>
                    <a:pt x="4577" y="3878"/>
                  </a:cubicBezTo>
                  <a:lnTo>
                    <a:pt x="4577" y="208"/>
                  </a:lnTo>
                  <a:cubicBezTo>
                    <a:pt x="4577" y="94"/>
                    <a:pt x="4484" y="1"/>
                    <a:pt x="436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9"/>
            <p:cNvSpPr/>
            <p:nvPr/>
          </p:nvSpPr>
          <p:spPr>
            <a:xfrm>
              <a:off x="4733613" y="4150525"/>
              <a:ext cx="36725" cy="36700"/>
            </a:xfrm>
            <a:custGeom>
              <a:avLst/>
              <a:gdLst/>
              <a:ahLst/>
              <a:cxnLst/>
              <a:rect l="l" t="t" r="r" b="b"/>
              <a:pathLst>
                <a:path w="1469" h="1468" extrusionOk="0">
                  <a:moveTo>
                    <a:pt x="733" y="0"/>
                  </a:moveTo>
                  <a:cubicBezTo>
                    <a:pt x="331" y="0"/>
                    <a:pt x="1" y="329"/>
                    <a:pt x="1" y="734"/>
                  </a:cubicBezTo>
                  <a:cubicBezTo>
                    <a:pt x="1" y="1137"/>
                    <a:pt x="328" y="1468"/>
                    <a:pt x="733" y="1468"/>
                  </a:cubicBezTo>
                  <a:cubicBezTo>
                    <a:pt x="1138" y="1468"/>
                    <a:pt x="1468" y="1137"/>
                    <a:pt x="1468" y="734"/>
                  </a:cubicBezTo>
                  <a:cubicBezTo>
                    <a:pt x="1468" y="331"/>
                    <a:pt x="1138" y="0"/>
                    <a:pt x="73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9"/>
            <p:cNvSpPr/>
            <p:nvPr/>
          </p:nvSpPr>
          <p:spPr>
            <a:xfrm>
              <a:off x="4585238" y="4052625"/>
              <a:ext cx="36725" cy="36725"/>
            </a:xfrm>
            <a:custGeom>
              <a:avLst/>
              <a:gdLst/>
              <a:ahLst/>
              <a:cxnLst/>
              <a:rect l="l" t="t" r="r" b="b"/>
              <a:pathLst>
                <a:path w="1469" h="1469" extrusionOk="0">
                  <a:moveTo>
                    <a:pt x="736" y="1"/>
                  </a:moveTo>
                  <a:cubicBezTo>
                    <a:pt x="331" y="1"/>
                    <a:pt x="0" y="331"/>
                    <a:pt x="0" y="735"/>
                  </a:cubicBezTo>
                  <a:cubicBezTo>
                    <a:pt x="0" y="1138"/>
                    <a:pt x="331" y="1469"/>
                    <a:pt x="736" y="1469"/>
                  </a:cubicBezTo>
                  <a:cubicBezTo>
                    <a:pt x="1138" y="1469"/>
                    <a:pt x="1468" y="1140"/>
                    <a:pt x="1468" y="735"/>
                  </a:cubicBezTo>
                  <a:cubicBezTo>
                    <a:pt x="1468" y="331"/>
                    <a:pt x="1139" y="1"/>
                    <a:pt x="7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9"/>
            <p:cNvSpPr/>
            <p:nvPr/>
          </p:nvSpPr>
          <p:spPr>
            <a:xfrm>
              <a:off x="4661763" y="3991450"/>
              <a:ext cx="36700" cy="36775"/>
            </a:xfrm>
            <a:custGeom>
              <a:avLst/>
              <a:gdLst/>
              <a:ahLst/>
              <a:cxnLst/>
              <a:rect l="l" t="t" r="r" b="b"/>
              <a:pathLst>
                <a:path w="1468" h="1471" extrusionOk="0">
                  <a:moveTo>
                    <a:pt x="733" y="0"/>
                  </a:moveTo>
                  <a:cubicBezTo>
                    <a:pt x="331" y="0"/>
                    <a:pt x="1" y="332"/>
                    <a:pt x="1" y="735"/>
                  </a:cubicBezTo>
                  <a:cubicBezTo>
                    <a:pt x="1" y="1140"/>
                    <a:pt x="330" y="1471"/>
                    <a:pt x="733" y="1471"/>
                  </a:cubicBezTo>
                  <a:cubicBezTo>
                    <a:pt x="1137" y="1471"/>
                    <a:pt x="1467" y="1140"/>
                    <a:pt x="1467" y="735"/>
                  </a:cubicBezTo>
                  <a:cubicBezTo>
                    <a:pt x="1467" y="332"/>
                    <a:pt x="1137" y="2"/>
                    <a:pt x="73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9"/>
            <p:cNvSpPr/>
            <p:nvPr/>
          </p:nvSpPr>
          <p:spPr>
            <a:xfrm>
              <a:off x="4826813" y="4057275"/>
              <a:ext cx="36750" cy="36725"/>
            </a:xfrm>
            <a:custGeom>
              <a:avLst/>
              <a:gdLst/>
              <a:ahLst/>
              <a:cxnLst/>
              <a:rect l="l" t="t" r="r" b="b"/>
              <a:pathLst>
                <a:path w="1470" h="1469" extrusionOk="0">
                  <a:moveTo>
                    <a:pt x="741" y="1"/>
                  </a:moveTo>
                  <a:cubicBezTo>
                    <a:pt x="739" y="1"/>
                    <a:pt x="738" y="1"/>
                    <a:pt x="736" y="1"/>
                  </a:cubicBezTo>
                  <a:cubicBezTo>
                    <a:pt x="331" y="1"/>
                    <a:pt x="1" y="330"/>
                    <a:pt x="1" y="733"/>
                  </a:cubicBezTo>
                  <a:cubicBezTo>
                    <a:pt x="1" y="1138"/>
                    <a:pt x="331" y="1469"/>
                    <a:pt x="736" y="1469"/>
                  </a:cubicBezTo>
                  <a:cubicBezTo>
                    <a:pt x="1139" y="1469"/>
                    <a:pt x="1470" y="1138"/>
                    <a:pt x="1470" y="733"/>
                  </a:cubicBezTo>
                  <a:cubicBezTo>
                    <a:pt x="1470" y="332"/>
                    <a:pt x="1144" y="1"/>
                    <a:pt x="74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9"/>
            <p:cNvSpPr/>
            <p:nvPr/>
          </p:nvSpPr>
          <p:spPr>
            <a:xfrm>
              <a:off x="4785613" y="4269825"/>
              <a:ext cx="36675" cy="36750"/>
            </a:xfrm>
            <a:custGeom>
              <a:avLst/>
              <a:gdLst/>
              <a:ahLst/>
              <a:cxnLst/>
              <a:rect l="l" t="t" r="r" b="b"/>
              <a:pathLst>
                <a:path w="1467" h="1470" extrusionOk="0">
                  <a:moveTo>
                    <a:pt x="737" y="0"/>
                  </a:moveTo>
                  <a:cubicBezTo>
                    <a:pt x="736" y="0"/>
                    <a:pt x="735" y="0"/>
                    <a:pt x="735" y="0"/>
                  </a:cubicBezTo>
                  <a:cubicBezTo>
                    <a:pt x="333" y="0"/>
                    <a:pt x="1" y="329"/>
                    <a:pt x="1" y="734"/>
                  </a:cubicBezTo>
                  <a:cubicBezTo>
                    <a:pt x="1" y="1138"/>
                    <a:pt x="330" y="1470"/>
                    <a:pt x="735" y="1470"/>
                  </a:cubicBezTo>
                  <a:cubicBezTo>
                    <a:pt x="1137" y="1470"/>
                    <a:pt x="1467" y="1138"/>
                    <a:pt x="1467" y="734"/>
                  </a:cubicBezTo>
                  <a:cubicBezTo>
                    <a:pt x="1467" y="330"/>
                    <a:pt x="1138" y="0"/>
                    <a:pt x="73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9"/>
            <p:cNvSpPr/>
            <p:nvPr/>
          </p:nvSpPr>
          <p:spPr>
            <a:xfrm>
              <a:off x="4706038" y="4431925"/>
              <a:ext cx="36750" cy="36725"/>
            </a:xfrm>
            <a:custGeom>
              <a:avLst/>
              <a:gdLst/>
              <a:ahLst/>
              <a:cxnLst/>
              <a:rect l="l" t="t" r="r" b="b"/>
              <a:pathLst>
                <a:path w="1470" h="1469" extrusionOk="0">
                  <a:moveTo>
                    <a:pt x="737" y="1"/>
                  </a:moveTo>
                  <a:cubicBezTo>
                    <a:pt x="736" y="1"/>
                    <a:pt x="736" y="1"/>
                    <a:pt x="735" y="1"/>
                  </a:cubicBezTo>
                  <a:cubicBezTo>
                    <a:pt x="333" y="1"/>
                    <a:pt x="1" y="330"/>
                    <a:pt x="1" y="733"/>
                  </a:cubicBezTo>
                  <a:cubicBezTo>
                    <a:pt x="1" y="1138"/>
                    <a:pt x="330" y="1469"/>
                    <a:pt x="735" y="1469"/>
                  </a:cubicBezTo>
                  <a:cubicBezTo>
                    <a:pt x="1139" y="1469"/>
                    <a:pt x="1470" y="1138"/>
                    <a:pt x="1470" y="733"/>
                  </a:cubicBezTo>
                  <a:cubicBezTo>
                    <a:pt x="1470" y="331"/>
                    <a:pt x="1141" y="1"/>
                    <a:pt x="73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9"/>
            <p:cNvSpPr/>
            <p:nvPr/>
          </p:nvSpPr>
          <p:spPr>
            <a:xfrm>
              <a:off x="4628113" y="4396700"/>
              <a:ext cx="36675" cy="36725"/>
            </a:xfrm>
            <a:custGeom>
              <a:avLst/>
              <a:gdLst/>
              <a:ahLst/>
              <a:cxnLst/>
              <a:rect l="l" t="t" r="r" b="b"/>
              <a:pathLst>
                <a:path w="1467" h="1469" extrusionOk="0">
                  <a:moveTo>
                    <a:pt x="733" y="1"/>
                  </a:moveTo>
                  <a:cubicBezTo>
                    <a:pt x="331" y="1"/>
                    <a:pt x="1" y="331"/>
                    <a:pt x="1" y="736"/>
                  </a:cubicBezTo>
                  <a:cubicBezTo>
                    <a:pt x="1" y="1138"/>
                    <a:pt x="328" y="1469"/>
                    <a:pt x="733" y="1469"/>
                  </a:cubicBezTo>
                  <a:cubicBezTo>
                    <a:pt x="1135" y="1469"/>
                    <a:pt x="1467" y="1140"/>
                    <a:pt x="1467" y="736"/>
                  </a:cubicBezTo>
                  <a:cubicBezTo>
                    <a:pt x="1467" y="331"/>
                    <a:pt x="1135" y="1"/>
                    <a:pt x="73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9"/>
            <p:cNvSpPr/>
            <p:nvPr/>
          </p:nvSpPr>
          <p:spPr>
            <a:xfrm>
              <a:off x="4534788" y="4266700"/>
              <a:ext cx="36700" cy="36775"/>
            </a:xfrm>
            <a:custGeom>
              <a:avLst/>
              <a:gdLst/>
              <a:ahLst/>
              <a:cxnLst/>
              <a:rect l="l" t="t" r="r" b="b"/>
              <a:pathLst>
                <a:path w="1468" h="1471" extrusionOk="0">
                  <a:moveTo>
                    <a:pt x="732" y="1"/>
                  </a:moveTo>
                  <a:cubicBezTo>
                    <a:pt x="330" y="1"/>
                    <a:pt x="0" y="331"/>
                    <a:pt x="0" y="736"/>
                  </a:cubicBezTo>
                  <a:cubicBezTo>
                    <a:pt x="0" y="1140"/>
                    <a:pt x="329" y="1470"/>
                    <a:pt x="732" y="1470"/>
                  </a:cubicBezTo>
                  <a:cubicBezTo>
                    <a:pt x="1137" y="1470"/>
                    <a:pt x="1468" y="1140"/>
                    <a:pt x="1468" y="736"/>
                  </a:cubicBezTo>
                  <a:cubicBezTo>
                    <a:pt x="1468" y="331"/>
                    <a:pt x="1139" y="2"/>
                    <a:pt x="7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9"/>
            <p:cNvSpPr/>
            <p:nvPr/>
          </p:nvSpPr>
          <p:spPr>
            <a:xfrm>
              <a:off x="5337913" y="4489875"/>
              <a:ext cx="430525" cy="79475"/>
            </a:xfrm>
            <a:custGeom>
              <a:avLst/>
              <a:gdLst/>
              <a:ahLst/>
              <a:cxnLst/>
              <a:rect l="l" t="t" r="r" b="b"/>
              <a:pathLst>
                <a:path w="17221" h="3179" extrusionOk="0">
                  <a:moveTo>
                    <a:pt x="16893" y="0"/>
                  </a:moveTo>
                  <a:cubicBezTo>
                    <a:pt x="15208" y="2160"/>
                    <a:pt x="13236" y="2766"/>
                    <a:pt x="11553" y="2766"/>
                  </a:cubicBezTo>
                  <a:cubicBezTo>
                    <a:pt x="9487" y="2766"/>
                    <a:pt x="7859" y="1852"/>
                    <a:pt x="7737" y="1781"/>
                  </a:cubicBezTo>
                  <a:cubicBezTo>
                    <a:pt x="6420" y="1054"/>
                    <a:pt x="5264" y="785"/>
                    <a:pt x="4274" y="785"/>
                  </a:cubicBezTo>
                  <a:cubicBezTo>
                    <a:pt x="1487" y="785"/>
                    <a:pt x="20" y="2918"/>
                    <a:pt x="0" y="2949"/>
                  </a:cubicBezTo>
                  <a:lnTo>
                    <a:pt x="345" y="3179"/>
                  </a:lnTo>
                  <a:cubicBezTo>
                    <a:pt x="364" y="3152"/>
                    <a:pt x="1704" y="1203"/>
                    <a:pt x="4277" y="1203"/>
                  </a:cubicBezTo>
                  <a:cubicBezTo>
                    <a:pt x="5204" y="1203"/>
                    <a:pt x="6291" y="1456"/>
                    <a:pt x="7533" y="2142"/>
                  </a:cubicBezTo>
                  <a:cubicBezTo>
                    <a:pt x="7564" y="2160"/>
                    <a:pt x="9326" y="3152"/>
                    <a:pt x="11569" y="3152"/>
                  </a:cubicBezTo>
                  <a:cubicBezTo>
                    <a:pt x="13358" y="3152"/>
                    <a:pt x="15454" y="2520"/>
                    <a:pt x="17221" y="256"/>
                  </a:cubicBezTo>
                  <a:lnTo>
                    <a:pt x="1689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9"/>
            <p:cNvSpPr/>
            <p:nvPr/>
          </p:nvSpPr>
          <p:spPr>
            <a:xfrm>
              <a:off x="5331513" y="4554200"/>
              <a:ext cx="39825" cy="39800"/>
            </a:xfrm>
            <a:custGeom>
              <a:avLst/>
              <a:gdLst/>
              <a:ahLst/>
              <a:cxnLst/>
              <a:rect l="l" t="t" r="r" b="b"/>
              <a:pathLst>
                <a:path w="1593" h="1592" extrusionOk="0">
                  <a:moveTo>
                    <a:pt x="797" y="1"/>
                  </a:moveTo>
                  <a:cubicBezTo>
                    <a:pt x="358" y="1"/>
                    <a:pt x="0" y="358"/>
                    <a:pt x="0" y="796"/>
                  </a:cubicBezTo>
                  <a:cubicBezTo>
                    <a:pt x="0" y="1234"/>
                    <a:pt x="358" y="1592"/>
                    <a:pt x="797" y="1592"/>
                  </a:cubicBezTo>
                  <a:cubicBezTo>
                    <a:pt x="1233" y="1592"/>
                    <a:pt x="1592" y="1234"/>
                    <a:pt x="1592" y="796"/>
                  </a:cubicBezTo>
                  <a:cubicBezTo>
                    <a:pt x="1592" y="358"/>
                    <a:pt x="1235" y="1"/>
                    <a:pt x="79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9"/>
            <p:cNvSpPr/>
            <p:nvPr/>
          </p:nvSpPr>
          <p:spPr>
            <a:xfrm>
              <a:off x="5733738" y="4474700"/>
              <a:ext cx="45875" cy="45925"/>
            </a:xfrm>
            <a:custGeom>
              <a:avLst/>
              <a:gdLst/>
              <a:ahLst/>
              <a:cxnLst/>
              <a:rect l="l" t="t" r="r" b="b"/>
              <a:pathLst>
                <a:path w="1835" h="1837" extrusionOk="0">
                  <a:moveTo>
                    <a:pt x="917" y="1"/>
                  </a:moveTo>
                  <a:cubicBezTo>
                    <a:pt x="412" y="1"/>
                    <a:pt x="0" y="414"/>
                    <a:pt x="0" y="918"/>
                  </a:cubicBezTo>
                  <a:cubicBezTo>
                    <a:pt x="0" y="1423"/>
                    <a:pt x="412" y="1836"/>
                    <a:pt x="917" y="1836"/>
                  </a:cubicBezTo>
                  <a:cubicBezTo>
                    <a:pt x="1421" y="1836"/>
                    <a:pt x="1834" y="1423"/>
                    <a:pt x="1834" y="918"/>
                  </a:cubicBezTo>
                  <a:cubicBezTo>
                    <a:pt x="1834" y="414"/>
                    <a:pt x="1421" y="1"/>
                    <a:pt x="91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9"/>
            <p:cNvSpPr/>
            <p:nvPr/>
          </p:nvSpPr>
          <p:spPr>
            <a:xfrm>
              <a:off x="4411213" y="4707450"/>
              <a:ext cx="854575" cy="326300"/>
            </a:xfrm>
            <a:custGeom>
              <a:avLst/>
              <a:gdLst/>
              <a:ahLst/>
              <a:cxnLst/>
              <a:rect l="l" t="t" r="r" b="b"/>
              <a:pathLst>
                <a:path w="34183" h="13052" extrusionOk="0">
                  <a:moveTo>
                    <a:pt x="28382" y="829"/>
                  </a:moveTo>
                  <a:cubicBezTo>
                    <a:pt x="31116" y="829"/>
                    <a:pt x="33355" y="3066"/>
                    <a:pt x="33355" y="5803"/>
                  </a:cubicBezTo>
                  <a:lnTo>
                    <a:pt x="33355" y="7253"/>
                  </a:lnTo>
                  <a:cubicBezTo>
                    <a:pt x="33355" y="9987"/>
                    <a:pt x="31117" y="12226"/>
                    <a:pt x="28382" y="12226"/>
                  </a:cubicBezTo>
                  <a:lnTo>
                    <a:pt x="5801" y="12226"/>
                  </a:lnTo>
                  <a:cubicBezTo>
                    <a:pt x="3066" y="12226"/>
                    <a:pt x="827" y="9989"/>
                    <a:pt x="827" y="7253"/>
                  </a:cubicBezTo>
                  <a:lnTo>
                    <a:pt x="827" y="5803"/>
                  </a:lnTo>
                  <a:cubicBezTo>
                    <a:pt x="827" y="3069"/>
                    <a:pt x="3065" y="829"/>
                    <a:pt x="5801" y="829"/>
                  </a:cubicBezTo>
                  <a:close/>
                  <a:moveTo>
                    <a:pt x="5801" y="1"/>
                  </a:moveTo>
                  <a:cubicBezTo>
                    <a:pt x="2601" y="1"/>
                    <a:pt x="1" y="2601"/>
                    <a:pt x="1" y="5800"/>
                  </a:cubicBezTo>
                  <a:lnTo>
                    <a:pt x="1" y="7251"/>
                  </a:lnTo>
                  <a:cubicBezTo>
                    <a:pt x="1" y="10449"/>
                    <a:pt x="2601" y="13051"/>
                    <a:pt x="5801" y="13051"/>
                  </a:cubicBezTo>
                  <a:lnTo>
                    <a:pt x="28382" y="13051"/>
                  </a:lnTo>
                  <a:cubicBezTo>
                    <a:pt x="31581" y="13051"/>
                    <a:pt x="34183" y="10449"/>
                    <a:pt x="34183" y="7251"/>
                  </a:cubicBezTo>
                  <a:lnTo>
                    <a:pt x="34183" y="5800"/>
                  </a:lnTo>
                  <a:cubicBezTo>
                    <a:pt x="34183" y="2601"/>
                    <a:pt x="31581" y="1"/>
                    <a:pt x="2838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9"/>
            <p:cNvSpPr/>
            <p:nvPr/>
          </p:nvSpPr>
          <p:spPr>
            <a:xfrm>
              <a:off x="4431888" y="4728125"/>
              <a:ext cx="813200" cy="284950"/>
            </a:xfrm>
            <a:custGeom>
              <a:avLst/>
              <a:gdLst/>
              <a:ahLst/>
              <a:cxnLst/>
              <a:rect l="l" t="t" r="r" b="b"/>
              <a:pathLst>
                <a:path w="32528" h="11398" extrusionOk="0">
                  <a:moveTo>
                    <a:pt x="4974" y="0"/>
                  </a:moveTo>
                  <a:cubicBezTo>
                    <a:pt x="2238" y="0"/>
                    <a:pt x="0" y="2239"/>
                    <a:pt x="0" y="4973"/>
                  </a:cubicBezTo>
                  <a:lnTo>
                    <a:pt x="0" y="6424"/>
                  </a:lnTo>
                  <a:cubicBezTo>
                    <a:pt x="0" y="9160"/>
                    <a:pt x="2239" y="11397"/>
                    <a:pt x="4974" y="11397"/>
                  </a:cubicBezTo>
                  <a:lnTo>
                    <a:pt x="27555" y="11397"/>
                  </a:lnTo>
                  <a:cubicBezTo>
                    <a:pt x="30290" y="11397"/>
                    <a:pt x="32528" y="9157"/>
                    <a:pt x="32528" y="6424"/>
                  </a:cubicBezTo>
                  <a:lnTo>
                    <a:pt x="32528" y="4973"/>
                  </a:lnTo>
                  <a:cubicBezTo>
                    <a:pt x="32528" y="2238"/>
                    <a:pt x="30289" y="0"/>
                    <a:pt x="2755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9"/>
            <p:cNvSpPr/>
            <p:nvPr/>
          </p:nvSpPr>
          <p:spPr>
            <a:xfrm>
              <a:off x="4576988" y="4728125"/>
              <a:ext cx="576200" cy="284875"/>
            </a:xfrm>
            <a:custGeom>
              <a:avLst/>
              <a:gdLst/>
              <a:ahLst/>
              <a:cxnLst/>
              <a:rect l="l" t="t" r="r" b="b"/>
              <a:pathLst>
                <a:path w="23048" h="11395" extrusionOk="0">
                  <a:moveTo>
                    <a:pt x="9888" y="0"/>
                  </a:moveTo>
                  <a:cubicBezTo>
                    <a:pt x="6526" y="3740"/>
                    <a:pt x="3267" y="7574"/>
                    <a:pt x="0" y="11395"/>
                  </a:cubicBezTo>
                  <a:lnTo>
                    <a:pt x="12360" y="11395"/>
                  </a:lnTo>
                  <a:cubicBezTo>
                    <a:pt x="15883" y="7619"/>
                    <a:pt x="19435" y="3870"/>
                    <a:pt x="23047" y="179"/>
                  </a:cubicBezTo>
                  <a:cubicBezTo>
                    <a:pt x="22632" y="68"/>
                    <a:pt x="22199" y="0"/>
                    <a:pt x="2175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9"/>
            <p:cNvSpPr/>
            <p:nvPr/>
          </p:nvSpPr>
          <p:spPr>
            <a:xfrm>
              <a:off x="4956888" y="4757850"/>
              <a:ext cx="280475" cy="255175"/>
            </a:xfrm>
            <a:custGeom>
              <a:avLst/>
              <a:gdLst/>
              <a:ahLst/>
              <a:cxnLst/>
              <a:rect l="l" t="t" r="r" b="b"/>
              <a:pathLst>
                <a:path w="11219" h="10207" extrusionOk="0">
                  <a:moveTo>
                    <a:pt x="9767" y="0"/>
                  </a:moveTo>
                  <a:cubicBezTo>
                    <a:pt x="6466" y="3361"/>
                    <a:pt x="3219" y="6771"/>
                    <a:pt x="0" y="10207"/>
                  </a:cubicBezTo>
                  <a:lnTo>
                    <a:pt x="3810" y="10207"/>
                  </a:lnTo>
                  <a:cubicBezTo>
                    <a:pt x="6242" y="7465"/>
                    <a:pt x="8705" y="4748"/>
                    <a:pt x="11219" y="2079"/>
                  </a:cubicBezTo>
                  <a:cubicBezTo>
                    <a:pt x="10918" y="1268"/>
                    <a:pt x="10415" y="552"/>
                    <a:pt x="976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9"/>
            <p:cNvSpPr/>
            <p:nvPr/>
          </p:nvSpPr>
          <p:spPr>
            <a:xfrm>
              <a:off x="4814363" y="4500300"/>
              <a:ext cx="1164950" cy="530900"/>
            </a:xfrm>
            <a:custGeom>
              <a:avLst/>
              <a:gdLst/>
              <a:ahLst/>
              <a:cxnLst/>
              <a:rect l="l" t="t" r="r" b="b"/>
              <a:pathLst>
                <a:path w="46598" h="21236" extrusionOk="0">
                  <a:moveTo>
                    <a:pt x="39405" y="1"/>
                  </a:moveTo>
                  <a:cubicBezTo>
                    <a:pt x="39065" y="1"/>
                    <a:pt x="38792" y="255"/>
                    <a:pt x="38774" y="592"/>
                  </a:cubicBezTo>
                  <a:cubicBezTo>
                    <a:pt x="38757" y="935"/>
                    <a:pt x="39021" y="1226"/>
                    <a:pt x="39365" y="1243"/>
                  </a:cubicBezTo>
                  <a:cubicBezTo>
                    <a:pt x="41922" y="1366"/>
                    <a:pt x="44168" y="5164"/>
                    <a:pt x="44590" y="7726"/>
                  </a:cubicBezTo>
                  <a:cubicBezTo>
                    <a:pt x="45281" y="11916"/>
                    <a:pt x="42715" y="17225"/>
                    <a:pt x="36475" y="19264"/>
                  </a:cubicBezTo>
                  <a:cubicBezTo>
                    <a:pt x="34960" y="19760"/>
                    <a:pt x="33319" y="19998"/>
                    <a:pt x="31627" y="19998"/>
                  </a:cubicBezTo>
                  <a:cubicBezTo>
                    <a:pt x="26712" y="19998"/>
                    <a:pt x="21367" y="17989"/>
                    <a:pt x="17425" y="14434"/>
                  </a:cubicBezTo>
                  <a:cubicBezTo>
                    <a:pt x="16257" y="13381"/>
                    <a:pt x="15219" y="12139"/>
                    <a:pt x="14119" y="10827"/>
                  </a:cubicBezTo>
                  <a:cubicBezTo>
                    <a:pt x="11780" y="8033"/>
                    <a:pt x="9361" y="5145"/>
                    <a:pt x="5604" y="4185"/>
                  </a:cubicBezTo>
                  <a:cubicBezTo>
                    <a:pt x="4959" y="4021"/>
                    <a:pt x="4348" y="3940"/>
                    <a:pt x="3786" y="3940"/>
                  </a:cubicBezTo>
                  <a:cubicBezTo>
                    <a:pt x="2634" y="3940"/>
                    <a:pt x="1689" y="4280"/>
                    <a:pt x="1079" y="4941"/>
                  </a:cubicBezTo>
                  <a:cubicBezTo>
                    <a:pt x="522" y="5544"/>
                    <a:pt x="1" y="6686"/>
                    <a:pt x="686" y="8696"/>
                  </a:cubicBezTo>
                  <a:cubicBezTo>
                    <a:pt x="775" y="8954"/>
                    <a:pt x="1016" y="9117"/>
                    <a:pt x="1274" y="9117"/>
                  </a:cubicBezTo>
                  <a:cubicBezTo>
                    <a:pt x="1341" y="9117"/>
                    <a:pt x="1408" y="9106"/>
                    <a:pt x="1474" y="9083"/>
                  </a:cubicBezTo>
                  <a:cubicBezTo>
                    <a:pt x="1800" y="8972"/>
                    <a:pt x="1974" y="8620"/>
                    <a:pt x="1863" y="8295"/>
                  </a:cubicBezTo>
                  <a:cubicBezTo>
                    <a:pt x="1594" y="7504"/>
                    <a:pt x="1398" y="6428"/>
                    <a:pt x="1994" y="5785"/>
                  </a:cubicBezTo>
                  <a:cubicBezTo>
                    <a:pt x="2360" y="5387"/>
                    <a:pt x="2990" y="5182"/>
                    <a:pt x="3781" y="5182"/>
                  </a:cubicBezTo>
                  <a:cubicBezTo>
                    <a:pt x="4239" y="5182"/>
                    <a:pt x="4752" y="5251"/>
                    <a:pt x="5298" y="5391"/>
                  </a:cubicBezTo>
                  <a:cubicBezTo>
                    <a:pt x="8667" y="6252"/>
                    <a:pt x="10854" y="8863"/>
                    <a:pt x="13167" y="11625"/>
                  </a:cubicBezTo>
                  <a:cubicBezTo>
                    <a:pt x="14246" y="12913"/>
                    <a:pt x="15362" y="14246"/>
                    <a:pt x="16595" y="15358"/>
                  </a:cubicBezTo>
                  <a:cubicBezTo>
                    <a:pt x="20762" y="19116"/>
                    <a:pt x="26427" y="21236"/>
                    <a:pt x="31654" y="21236"/>
                  </a:cubicBezTo>
                  <a:cubicBezTo>
                    <a:pt x="33471" y="21236"/>
                    <a:pt x="35233" y="20978"/>
                    <a:pt x="36864" y="20448"/>
                  </a:cubicBezTo>
                  <a:cubicBezTo>
                    <a:pt x="43771" y="18189"/>
                    <a:pt x="46597" y="12238"/>
                    <a:pt x="45819" y="7524"/>
                  </a:cubicBezTo>
                  <a:cubicBezTo>
                    <a:pt x="45330" y="4552"/>
                    <a:pt x="42771" y="163"/>
                    <a:pt x="39425" y="1"/>
                  </a:cubicBezTo>
                  <a:cubicBezTo>
                    <a:pt x="39418" y="1"/>
                    <a:pt x="39412" y="1"/>
                    <a:pt x="3940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9"/>
            <p:cNvSpPr/>
            <p:nvPr/>
          </p:nvSpPr>
          <p:spPr>
            <a:xfrm>
              <a:off x="5028238" y="4203900"/>
              <a:ext cx="1143225" cy="797975"/>
            </a:xfrm>
            <a:custGeom>
              <a:avLst/>
              <a:gdLst/>
              <a:ahLst/>
              <a:cxnLst/>
              <a:rect l="l" t="t" r="r" b="b"/>
              <a:pathLst>
                <a:path w="45729" h="31919" extrusionOk="0">
                  <a:moveTo>
                    <a:pt x="34565" y="0"/>
                  </a:moveTo>
                  <a:cubicBezTo>
                    <a:pt x="34271" y="0"/>
                    <a:pt x="34011" y="208"/>
                    <a:pt x="33954" y="506"/>
                  </a:cubicBezTo>
                  <a:cubicBezTo>
                    <a:pt x="33889" y="843"/>
                    <a:pt x="34111" y="1168"/>
                    <a:pt x="34449" y="1233"/>
                  </a:cubicBezTo>
                  <a:cubicBezTo>
                    <a:pt x="41915" y="2636"/>
                    <a:pt x="44415" y="12514"/>
                    <a:pt x="43288" y="18804"/>
                  </a:cubicBezTo>
                  <a:cubicBezTo>
                    <a:pt x="42307" y="24290"/>
                    <a:pt x="38903" y="28217"/>
                    <a:pt x="33708" y="29860"/>
                  </a:cubicBezTo>
                  <a:cubicBezTo>
                    <a:pt x="31954" y="30415"/>
                    <a:pt x="30094" y="30682"/>
                    <a:pt x="28213" y="30682"/>
                  </a:cubicBezTo>
                  <a:cubicBezTo>
                    <a:pt x="22967" y="30682"/>
                    <a:pt x="17556" y="28607"/>
                    <a:pt x="13834" y="24918"/>
                  </a:cubicBezTo>
                  <a:cubicBezTo>
                    <a:pt x="12917" y="24009"/>
                    <a:pt x="12130" y="22912"/>
                    <a:pt x="11294" y="21748"/>
                  </a:cubicBezTo>
                  <a:cubicBezTo>
                    <a:pt x="9562" y="19332"/>
                    <a:pt x="7770" y="16832"/>
                    <a:pt x="4690" y="16020"/>
                  </a:cubicBezTo>
                  <a:cubicBezTo>
                    <a:pt x="4280" y="15912"/>
                    <a:pt x="3871" y="15860"/>
                    <a:pt x="3478" y="15860"/>
                  </a:cubicBezTo>
                  <a:cubicBezTo>
                    <a:pt x="2503" y="15860"/>
                    <a:pt x="1620" y="16182"/>
                    <a:pt x="1025" y="16787"/>
                  </a:cubicBezTo>
                  <a:cubicBezTo>
                    <a:pt x="221" y="17605"/>
                    <a:pt x="0" y="18857"/>
                    <a:pt x="410" y="20310"/>
                  </a:cubicBezTo>
                  <a:cubicBezTo>
                    <a:pt x="487" y="20584"/>
                    <a:pt x="738" y="20764"/>
                    <a:pt x="1010" y="20764"/>
                  </a:cubicBezTo>
                  <a:cubicBezTo>
                    <a:pt x="1065" y="20764"/>
                    <a:pt x="1122" y="20756"/>
                    <a:pt x="1178" y="20741"/>
                  </a:cubicBezTo>
                  <a:cubicBezTo>
                    <a:pt x="1508" y="20648"/>
                    <a:pt x="1701" y="20304"/>
                    <a:pt x="1608" y="19974"/>
                  </a:cubicBezTo>
                  <a:cubicBezTo>
                    <a:pt x="1408" y="19261"/>
                    <a:pt x="1299" y="18282"/>
                    <a:pt x="1912" y="17658"/>
                  </a:cubicBezTo>
                  <a:cubicBezTo>
                    <a:pt x="2273" y="17292"/>
                    <a:pt x="2830" y="17098"/>
                    <a:pt x="3467" y="17098"/>
                  </a:cubicBezTo>
                  <a:cubicBezTo>
                    <a:pt x="3756" y="17098"/>
                    <a:pt x="4062" y="17138"/>
                    <a:pt x="4372" y="17220"/>
                  </a:cubicBezTo>
                  <a:cubicBezTo>
                    <a:pt x="7021" y="17920"/>
                    <a:pt x="8605" y="20130"/>
                    <a:pt x="10284" y="22470"/>
                  </a:cubicBezTo>
                  <a:cubicBezTo>
                    <a:pt x="11111" y="23625"/>
                    <a:pt x="11967" y="24818"/>
                    <a:pt x="12958" y="25799"/>
                  </a:cubicBezTo>
                  <a:cubicBezTo>
                    <a:pt x="16909" y="29717"/>
                    <a:pt x="22657" y="31919"/>
                    <a:pt x="28232" y="31919"/>
                  </a:cubicBezTo>
                  <a:cubicBezTo>
                    <a:pt x="30233" y="31919"/>
                    <a:pt x="32214" y="31634"/>
                    <a:pt x="34083" y="31046"/>
                  </a:cubicBezTo>
                  <a:cubicBezTo>
                    <a:pt x="39740" y="29256"/>
                    <a:pt x="43445" y="24986"/>
                    <a:pt x="44513" y="19024"/>
                  </a:cubicBezTo>
                  <a:cubicBezTo>
                    <a:pt x="45729" y="12238"/>
                    <a:pt x="42928" y="1563"/>
                    <a:pt x="34681" y="11"/>
                  </a:cubicBezTo>
                  <a:cubicBezTo>
                    <a:pt x="34642" y="4"/>
                    <a:pt x="34603" y="0"/>
                    <a:pt x="345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9"/>
            <p:cNvSpPr/>
            <p:nvPr/>
          </p:nvSpPr>
          <p:spPr>
            <a:xfrm>
              <a:off x="5762988" y="4469175"/>
              <a:ext cx="114000" cy="88100"/>
            </a:xfrm>
            <a:custGeom>
              <a:avLst/>
              <a:gdLst/>
              <a:ahLst/>
              <a:cxnLst/>
              <a:rect l="l" t="t" r="r" b="b"/>
              <a:pathLst>
                <a:path w="4560" h="3524" extrusionOk="0">
                  <a:moveTo>
                    <a:pt x="1763" y="0"/>
                  </a:moveTo>
                  <a:cubicBezTo>
                    <a:pt x="793" y="0"/>
                    <a:pt x="0" y="793"/>
                    <a:pt x="0" y="1761"/>
                  </a:cubicBezTo>
                  <a:cubicBezTo>
                    <a:pt x="0" y="2731"/>
                    <a:pt x="793" y="3523"/>
                    <a:pt x="1763" y="3523"/>
                  </a:cubicBezTo>
                  <a:lnTo>
                    <a:pt x="2797" y="3523"/>
                  </a:lnTo>
                  <a:cubicBezTo>
                    <a:pt x="3766" y="3523"/>
                    <a:pt x="4557" y="2731"/>
                    <a:pt x="4560" y="1761"/>
                  </a:cubicBezTo>
                  <a:cubicBezTo>
                    <a:pt x="4560" y="793"/>
                    <a:pt x="3767" y="0"/>
                    <a:pt x="279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9"/>
            <p:cNvSpPr/>
            <p:nvPr/>
          </p:nvSpPr>
          <p:spPr>
            <a:xfrm>
              <a:off x="5778513" y="4181725"/>
              <a:ext cx="113950" cy="88075"/>
            </a:xfrm>
            <a:custGeom>
              <a:avLst/>
              <a:gdLst/>
              <a:ahLst/>
              <a:cxnLst/>
              <a:rect l="l" t="t" r="r" b="b"/>
              <a:pathLst>
                <a:path w="4558" h="3523" extrusionOk="0">
                  <a:moveTo>
                    <a:pt x="1761" y="1"/>
                  </a:moveTo>
                  <a:cubicBezTo>
                    <a:pt x="793" y="1"/>
                    <a:pt x="0" y="792"/>
                    <a:pt x="0" y="1762"/>
                  </a:cubicBezTo>
                  <a:cubicBezTo>
                    <a:pt x="0" y="2730"/>
                    <a:pt x="793" y="3523"/>
                    <a:pt x="1761" y="3523"/>
                  </a:cubicBezTo>
                  <a:lnTo>
                    <a:pt x="2797" y="3523"/>
                  </a:lnTo>
                  <a:cubicBezTo>
                    <a:pt x="3767" y="3523"/>
                    <a:pt x="4558" y="2730"/>
                    <a:pt x="4558" y="1762"/>
                  </a:cubicBezTo>
                  <a:cubicBezTo>
                    <a:pt x="4558" y="792"/>
                    <a:pt x="3767" y="1"/>
                    <a:pt x="279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83" name="Google Shape;483;p9"/>
          <p:cNvPicPr preferRelativeResize="0"/>
          <p:nvPr/>
        </p:nvPicPr>
        <p:blipFill>
          <a:blip r:embed="rId2">
            <a:alphaModFix amt="14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84" name="Google Shape;484;p9"/>
          <p:cNvSpPr txBox="1">
            <a:spLocks noGrp="1"/>
          </p:cNvSpPr>
          <p:nvPr>
            <p:ph type="title"/>
          </p:nvPr>
        </p:nvSpPr>
        <p:spPr>
          <a:xfrm>
            <a:off x="1708150" y="1839000"/>
            <a:ext cx="5727600" cy="8418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85" name="Google Shape;485;p9"/>
          <p:cNvSpPr txBox="1">
            <a:spLocks noGrp="1"/>
          </p:cNvSpPr>
          <p:nvPr>
            <p:ph type="subTitle" idx="1"/>
          </p:nvPr>
        </p:nvSpPr>
        <p:spPr>
          <a:xfrm>
            <a:off x="1708175" y="2680800"/>
            <a:ext cx="5727600" cy="8418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solidFill>
          <a:schemeClr val="dk2"/>
        </a:solidFill>
        <a:effectLst/>
      </p:bgPr>
    </p:bg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7" name="Google Shape;487;p10"/>
          <p:cNvPicPr preferRelativeResize="0"/>
          <p:nvPr/>
        </p:nvPicPr>
        <p:blipFill>
          <a:blip r:embed="rId2">
            <a:alphaModFix amt="14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88" name="Google Shape;488;p10"/>
          <p:cNvSpPr/>
          <p:nvPr/>
        </p:nvSpPr>
        <p:spPr>
          <a:xfrm>
            <a:off x="372375" y="324675"/>
            <a:ext cx="8394900" cy="4500600"/>
          </a:xfrm>
          <a:prstGeom prst="rect">
            <a:avLst/>
          </a:prstGeom>
          <a:solidFill>
            <a:srgbClr val="7C7C7C">
              <a:alpha val="272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9" name="Google Shape;489;p10"/>
          <p:cNvGrpSpPr/>
          <p:nvPr/>
        </p:nvGrpSpPr>
        <p:grpSpPr>
          <a:xfrm>
            <a:off x="372025" y="321975"/>
            <a:ext cx="8400000" cy="4499700"/>
            <a:chOff x="372025" y="321975"/>
            <a:chExt cx="8400000" cy="4499700"/>
          </a:xfrm>
        </p:grpSpPr>
        <p:sp>
          <p:nvSpPr>
            <p:cNvPr id="490" name="Google Shape;490;p10"/>
            <p:cNvSpPr/>
            <p:nvPr/>
          </p:nvSpPr>
          <p:spPr>
            <a:xfrm>
              <a:off x="372025" y="321975"/>
              <a:ext cx="8400000" cy="4499700"/>
            </a:xfrm>
            <a:prstGeom prst="rect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10"/>
            <p:cNvSpPr/>
            <p:nvPr/>
          </p:nvSpPr>
          <p:spPr>
            <a:xfrm>
              <a:off x="372025" y="321975"/>
              <a:ext cx="8400000" cy="218100"/>
            </a:xfrm>
            <a:prstGeom prst="rect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10"/>
            <p:cNvSpPr/>
            <p:nvPr/>
          </p:nvSpPr>
          <p:spPr>
            <a:xfrm>
              <a:off x="486450" y="380900"/>
              <a:ext cx="100200" cy="100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10"/>
            <p:cNvSpPr/>
            <p:nvPr/>
          </p:nvSpPr>
          <p:spPr>
            <a:xfrm>
              <a:off x="669900" y="380900"/>
              <a:ext cx="100200" cy="100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10"/>
            <p:cNvSpPr/>
            <p:nvPr/>
          </p:nvSpPr>
          <p:spPr>
            <a:xfrm>
              <a:off x="853350" y="380900"/>
              <a:ext cx="100200" cy="100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10"/>
            <p:cNvSpPr/>
            <p:nvPr/>
          </p:nvSpPr>
          <p:spPr>
            <a:xfrm>
              <a:off x="8537750" y="380900"/>
              <a:ext cx="100200" cy="100200"/>
            </a:xfrm>
            <a:prstGeom prst="ellipse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96" name="Google Shape;496;p10"/>
            <p:cNvCxnSpPr/>
            <p:nvPr/>
          </p:nvCxnSpPr>
          <p:spPr>
            <a:xfrm>
              <a:off x="7498375" y="431000"/>
              <a:ext cx="1039500" cy="0"/>
            </a:xfrm>
            <a:prstGeom prst="straightConnector1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97" name="Google Shape;497;p10"/>
          <p:cNvSpPr txBox="1">
            <a:spLocks noGrp="1"/>
          </p:cNvSpPr>
          <p:nvPr>
            <p:ph type="title"/>
          </p:nvPr>
        </p:nvSpPr>
        <p:spPr>
          <a:xfrm>
            <a:off x="720000" y="936725"/>
            <a:ext cx="5025300" cy="132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8" name="Google Shape;588;p13"/>
          <p:cNvPicPr preferRelativeResize="0"/>
          <p:nvPr/>
        </p:nvPicPr>
        <p:blipFill>
          <a:blip r:embed="rId2">
            <a:alphaModFix amt="14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9" name="Google Shape;589;p13"/>
          <p:cNvGrpSpPr/>
          <p:nvPr/>
        </p:nvGrpSpPr>
        <p:grpSpPr>
          <a:xfrm>
            <a:off x="372025" y="321975"/>
            <a:ext cx="8400000" cy="4503300"/>
            <a:chOff x="372025" y="321975"/>
            <a:chExt cx="8400000" cy="4503300"/>
          </a:xfrm>
        </p:grpSpPr>
        <p:sp>
          <p:nvSpPr>
            <p:cNvPr id="590" name="Google Shape;590;p13"/>
            <p:cNvSpPr/>
            <p:nvPr/>
          </p:nvSpPr>
          <p:spPr>
            <a:xfrm>
              <a:off x="372375" y="324675"/>
              <a:ext cx="8394900" cy="4500600"/>
            </a:xfrm>
            <a:prstGeom prst="rect">
              <a:avLst/>
            </a:prstGeom>
            <a:solidFill>
              <a:srgbClr val="7C7C7C">
                <a:alpha val="142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91" name="Google Shape;591;p13"/>
            <p:cNvGrpSpPr/>
            <p:nvPr/>
          </p:nvGrpSpPr>
          <p:grpSpPr>
            <a:xfrm>
              <a:off x="372025" y="321975"/>
              <a:ext cx="8400000" cy="4499700"/>
              <a:chOff x="372025" y="321975"/>
              <a:chExt cx="8400000" cy="4499700"/>
            </a:xfrm>
          </p:grpSpPr>
          <p:sp>
            <p:nvSpPr>
              <p:cNvPr id="592" name="Google Shape;592;p13"/>
              <p:cNvSpPr/>
              <p:nvPr/>
            </p:nvSpPr>
            <p:spPr>
              <a:xfrm>
                <a:off x="372025" y="321975"/>
                <a:ext cx="8400000" cy="44997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" name="Google Shape;593;p13"/>
              <p:cNvSpPr/>
              <p:nvPr/>
            </p:nvSpPr>
            <p:spPr>
              <a:xfrm>
                <a:off x="372025" y="321975"/>
                <a:ext cx="8400000" cy="2181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" name="Google Shape;594;p13"/>
              <p:cNvSpPr/>
              <p:nvPr/>
            </p:nvSpPr>
            <p:spPr>
              <a:xfrm>
                <a:off x="486450" y="380900"/>
                <a:ext cx="100200" cy="100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" name="Google Shape;595;p13"/>
              <p:cNvSpPr/>
              <p:nvPr/>
            </p:nvSpPr>
            <p:spPr>
              <a:xfrm>
                <a:off x="669900" y="380900"/>
                <a:ext cx="100200" cy="100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" name="Google Shape;596;p13"/>
              <p:cNvSpPr/>
              <p:nvPr/>
            </p:nvSpPr>
            <p:spPr>
              <a:xfrm>
                <a:off x="853350" y="380900"/>
                <a:ext cx="100200" cy="100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" name="Google Shape;597;p13"/>
              <p:cNvSpPr/>
              <p:nvPr/>
            </p:nvSpPr>
            <p:spPr>
              <a:xfrm>
                <a:off x="8537750" y="380900"/>
                <a:ext cx="100200" cy="100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598" name="Google Shape;598;p13"/>
              <p:cNvCxnSpPr/>
              <p:nvPr/>
            </p:nvCxnSpPr>
            <p:spPr>
              <a:xfrm>
                <a:off x="7498375" y="431000"/>
                <a:ext cx="10395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599" name="Google Shape;599;p13"/>
          <p:cNvSpPr txBox="1">
            <a:spLocks noGrp="1"/>
          </p:cNvSpPr>
          <p:nvPr>
            <p:ph type="title"/>
          </p:nvPr>
        </p:nvSpPr>
        <p:spPr>
          <a:xfrm>
            <a:off x="720000" y="1264700"/>
            <a:ext cx="2336400" cy="5277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00" name="Google Shape;600;p13"/>
          <p:cNvSpPr txBox="1">
            <a:spLocks noGrp="1"/>
          </p:cNvSpPr>
          <p:nvPr>
            <p:ph type="title" idx="2" hasCustomPrompt="1"/>
          </p:nvPr>
        </p:nvSpPr>
        <p:spPr>
          <a:xfrm>
            <a:off x="1781100" y="1046825"/>
            <a:ext cx="1275300" cy="21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10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01" name="Google Shape;601;p13"/>
          <p:cNvSpPr txBox="1">
            <a:spLocks noGrp="1"/>
          </p:cNvSpPr>
          <p:nvPr>
            <p:ph type="subTitle" idx="1"/>
          </p:nvPr>
        </p:nvSpPr>
        <p:spPr>
          <a:xfrm>
            <a:off x="720000" y="1792400"/>
            <a:ext cx="2336400" cy="6468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2" name="Google Shape;602;p13"/>
          <p:cNvSpPr txBox="1">
            <a:spLocks noGrp="1"/>
          </p:cNvSpPr>
          <p:nvPr>
            <p:ph type="title" idx="3"/>
          </p:nvPr>
        </p:nvSpPr>
        <p:spPr>
          <a:xfrm>
            <a:off x="3403800" y="1264700"/>
            <a:ext cx="2336400" cy="5277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03" name="Google Shape;603;p13"/>
          <p:cNvSpPr txBox="1">
            <a:spLocks noGrp="1"/>
          </p:cNvSpPr>
          <p:nvPr>
            <p:ph type="title" idx="4" hasCustomPrompt="1"/>
          </p:nvPr>
        </p:nvSpPr>
        <p:spPr>
          <a:xfrm>
            <a:off x="4464900" y="1046825"/>
            <a:ext cx="1275300" cy="21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10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04" name="Google Shape;604;p13"/>
          <p:cNvSpPr txBox="1">
            <a:spLocks noGrp="1"/>
          </p:cNvSpPr>
          <p:nvPr>
            <p:ph type="subTitle" idx="5"/>
          </p:nvPr>
        </p:nvSpPr>
        <p:spPr>
          <a:xfrm>
            <a:off x="3403800" y="1792400"/>
            <a:ext cx="2336400" cy="6468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5" name="Google Shape;605;p13"/>
          <p:cNvSpPr txBox="1">
            <a:spLocks noGrp="1"/>
          </p:cNvSpPr>
          <p:nvPr>
            <p:ph type="title" idx="6"/>
          </p:nvPr>
        </p:nvSpPr>
        <p:spPr>
          <a:xfrm>
            <a:off x="6087600" y="1264700"/>
            <a:ext cx="2336400" cy="5277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06" name="Google Shape;606;p13"/>
          <p:cNvSpPr txBox="1">
            <a:spLocks noGrp="1"/>
          </p:cNvSpPr>
          <p:nvPr>
            <p:ph type="title" idx="7" hasCustomPrompt="1"/>
          </p:nvPr>
        </p:nvSpPr>
        <p:spPr>
          <a:xfrm>
            <a:off x="7148700" y="1046825"/>
            <a:ext cx="1275300" cy="21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10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07" name="Google Shape;607;p13"/>
          <p:cNvSpPr txBox="1">
            <a:spLocks noGrp="1"/>
          </p:cNvSpPr>
          <p:nvPr>
            <p:ph type="subTitle" idx="8"/>
          </p:nvPr>
        </p:nvSpPr>
        <p:spPr>
          <a:xfrm>
            <a:off x="6087600" y="1792400"/>
            <a:ext cx="2336400" cy="6468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8" name="Google Shape;608;p13"/>
          <p:cNvSpPr txBox="1">
            <a:spLocks noGrp="1"/>
          </p:cNvSpPr>
          <p:nvPr>
            <p:ph type="title" idx="9"/>
          </p:nvPr>
        </p:nvSpPr>
        <p:spPr>
          <a:xfrm>
            <a:off x="720000" y="3155075"/>
            <a:ext cx="2336400" cy="5277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09" name="Google Shape;609;p13"/>
          <p:cNvSpPr txBox="1">
            <a:spLocks noGrp="1"/>
          </p:cNvSpPr>
          <p:nvPr>
            <p:ph type="title" idx="13" hasCustomPrompt="1"/>
          </p:nvPr>
        </p:nvSpPr>
        <p:spPr>
          <a:xfrm>
            <a:off x="1781100" y="2937200"/>
            <a:ext cx="1275300" cy="21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10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10" name="Google Shape;610;p13"/>
          <p:cNvSpPr txBox="1">
            <a:spLocks noGrp="1"/>
          </p:cNvSpPr>
          <p:nvPr>
            <p:ph type="subTitle" idx="14"/>
          </p:nvPr>
        </p:nvSpPr>
        <p:spPr>
          <a:xfrm>
            <a:off x="720000" y="3682800"/>
            <a:ext cx="2336400" cy="6468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1" name="Google Shape;611;p13"/>
          <p:cNvSpPr txBox="1">
            <a:spLocks noGrp="1"/>
          </p:cNvSpPr>
          <p:nvPr>
            <p:ph type="title" idx="15"/>
          </p:nvPr>
        </p:nvSpPr>
        <p:spPr>
          <a:xfrm>
            <a:off x="3403800" y="3155075"/>
            <a:ext cx="2336400" cy="5277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12" name="Google Shape;612;p13"/>
          <p:cNvSpPr txBox="1">
            <a:spLocks noGrp="1"/>
          </p:cNvSpPr>
          <p:nvPr>
            <p:ph type="title" idx="16" hasCustomPrompt="1"/>
          </p:nvPr>
        </p:nvSpPr>
        <p:spPr>
          <a:xfrm>
            <a:off x="4464900" y="2937200"/>
            <a:ext cx="1275300" cy="21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10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13" name="Google Shape;613;p13"/>
          <p:cNvSpPr txBox="1">
            <a:spLocks noGrp="1"/>
          </p:cNvSpPr>
          <p:nvPr>
            <p:ph type="subTitle" idx="17"/>
          </p:nvPr>
        </p:nvSpPr>
        <p:spPr>
          <a:xfrm>
            <a:off x="3403800" y="3682800"/>
            <a:ext cx="2336400" cy="6468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4" name="Google Shape;614;p13"/>
          <p:cNvSpPr txBox="1">
            <a:spLocks noGrp="1"/>
          </p:cNvSpPr>
          <p:nvPr>
            <p:ph type="title" idx="18"/>
          </p:nvPr>
        </p:nvSpPr>
        <p:spPr>
          <a:xfrm>
            <a:off x="6087600" y="3155075"/>
            <a:ext cx="2336400" cy="5277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15" name="Google Shape;615;p13"/>
          <p:cNvSpPr txBox="1">
            <a:spLocks noGrp="1"/>
          </p:cNvSpPr>
          <p:nvPr>
            <p:ph type="title" idx="19" hasCustomPrompt="1"/>
          </p:nvPr>
        </p:nvSpPr>
        <p:spPr>
          <a:xfrm>
            <a:off x="7148700" y="2937200"/>
            <a:ext cx="1275300" cy="21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10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16" name="Google Shape;616;p13"/>
          <p:cNvSpPr txBox="1">
            <a:spLocks noGrp="1"/>
          </p:cNvSpPr>
          <p:nvPr>
            <p:ph type="subTitle" idx="20"/>
          </p:nvPr>
        </p:nvSpPr>
        <p:spPr>
          <a:xfrm>
            <a:off x="6087600" y="3682800"/>
            <a:ext cx="2336400" cy="6468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SECTION_HEADER_1">
    <p:bg>
      <p:bgPr>
        <a:solidFill>
          <a:schemeClr val="accent4"/>
        </a:solidFill>
        <a:effectLst/>
      </p:bgPr>
    </p:bg>
    <p:spTree>
      <p:nvGrpSpPr>
        <p:cNvPr id="1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5" name="Google Shape;715;p15"/>
          <p:cNvPicPr preferRelativeResize="0"/>
          <p:nvPr/>
        </p:nvPicPr>
        <p:blipFill>
          <a:blip r:embed="rId2">
            <a:alphaModFix amt="14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16" name="Google Shape;716;p15"/>
          <p:cNvGrpSpPr/>
          <p:nvPr/>
        </p:nvGrpSpPr>
        <p:grpSpPr>
          <a:xfrm>
            <a:off x="372025" y="321975"/>
            <a:ext cx="8400000" cy="4499700"/>
            <a:chOff x="372025" y="321975"/>
            <a:chExt cx="8400000" cy="4499700"/>
          </a:xfrm>
        </p:grpSpPr>
        <p:sp>
          <p:nvSpPr>
            <p:cNvPr id="717" name="Google Shape;717;p15"/>
            <p:cNvSpPr/>
            <p:nvPr/>
          </p:nvSpPr>
          <p:spPr>
            <a:xfrm>
              <a:off x="372025" y="321975"/>
              <a:ext cx="8400000" cy="4499700"/>
            </a:xfrm>
            <a:prstGeom prst="rect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15"/>
            <p:cNvSpPr/>
            <p:nvPr/>
          </p:nvSpPr>
          <p:spPr>
            <a:xfrm>
              <a:off x="372025" y="321975"/>
              <a:ext cx="8400000" cy="218100"/>
            </a:xfrm>
            <a:prstGeom prst="rect">
              <a:avLst/>
            </a:prstGeom>
            <a:solidFill>
              <a:schemeClr val="accent5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15"/>
            <p:cNvSpPr/>
            <p:nvPr/>
          </p:nvSpPr>
          <p:spPr>
            <a:xfrm>
              <a:off x="486450" y="380900"/>
              <a:ext cx="100200" cy="1002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15"/>
            <p:cNvSpPr/>
            <p:nvPr/>
          </p:nvSpPr>
          <p:spPr>
            <a:xfrm>
              <a:off x="669900" y="380900"/>
              <a:ext cx="100200" cy="1002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15"/>
            <p:cNvSpPr/>
            <p:nvPr/>
          </p:nvSpPr>
          <p:spPr>
            <a:xfrm>
              <a:off x="853350" y="380900"/>
              <a:ext cx="100200" cy="1002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22" name="Google Shape;722;p15"/>
          <p:cNvSpPr/>
          <p:nvPr/>
        </p:nvSpPr>
        <p:spPr>
          <a:xfrm>
            <a:off x="372375" y="324675"/>
            <a:ext cx="8394900" cy="4500600"/>
          </a:xfrm>
          <a:prstGeom prst="rect">
            <a:avLst/>
          </a:prstGeom>
          <a:solidFill>
            <a:srgbClr val="7C7C7C">
              <a:alpha val="1421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23" name="Google Shape;723;p15"/>
          <p:cNvGrpSpPr/>
          <p:nvPr/>
        </p:nvGrpSpPr>
        <p:grpSpPr>
          <a:xfrm>
            <a:off x="371330" y="4054252"/>
            <a:ext cx="8400431" cy="767401"/>
            <a:chOff x="4122825" y="2769975"/>
            <a:chExt cx="4390775" cy="1934950"/>
          </a:xfrm>
        </p:grpSpPr>
        <p:sp>
          <p:nvSpPr>
            <p:cNvPr id="724" name="Google Shape;724;p15"/>
            <p:cNvSpPr/>
            <p:nvPr/>
          </p:nvSpPr>
          <p:spPr>
            <a:xfrm>
              <a:off x="4122825" y="2769975"/>
              <a:ext cx="4390775" cy="1399600"/>
            </a:xfrm>
            <a:custGeom>
              <a:avLst/>
              <a:gdLst/>
              <a:ahLst/>
              <a:cxnLst/>
              <a:rect l="l" t="t" r="r" b="b"/>
              <a:pathLst>
                <a:path w="175631" h="55984" fill="none" extrusionOk="0">
                  <a:moveTo>
                    <a:pt x="175486" y="55983"/>
                  </a:moveTo>
                  <a:cubicBezTo>
                    <a:pt x="175594" y="55983"/>
                    <a:pt x="175630" y="55808"/>
                    <a:pt x="175534" y="55748"/>
                  </a:cubicBezTo>
                  <a:lnTo>
                    <a:pt x="87817" y="1"/>
                  </a:lnTo>
                  <a:lnTo>
                    <a:pt x="97" y="55748"/>
                  </a:lnTo>
                  <a:cubicBezTo>
                    <a:pt x="1" y="55810"/>
                    <a:pt x="37" y="55983"/>
                    <a:pt x="146" y="55983"/>
                  </a:cubicBez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15"/>
            <p:cNvSpPr/>
            <p:nvPr/>
          </p:nvSpPr>
          <p:spPr>
            <a:xfrm>
              <a:off x="5419875" y="2769975"/>
              <a:ext cx="898375" cy="1934950"/>
            </a:xfrm>
            <a:custGeom>
              <a:avLst/>
              <a:gdLst/>
              <a:ahLst/>
              <a:cxnLst/>
              <a:rect l="l" t="t" r="r" b="b"/>
              <a:pathLst>
                <a:path w="35935" h="77398" fill="none" extrusionOk="0">
                  <a:moveTo>
                    <a:pt x="35935" y="1"/>
                  </a:moveTo>
                  <a:lnTo>
                    <a:pt x="0" y="7739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15"/>
            <p:cNvSpPr/>
            <p:nvPr/>
          </p:nvSpPr>
          <p:spPr>
            <a:xfrm>
              <a:off x="4355900" y="2769975"/>
              <a:ext cx="1962350" cy="1934950"/>
            </a:xfrm>
            <a:custGeom>
              <a:avLst/>
              <a:gdLst/>
              <a:ahLst/>
              <a:cxnLst/>
              <a:rect l="l" t="t" r="r" b="b"/>
              <a:pathLst>
                <a:path w="78494" h="77398" fill="none" extrusionOk="0">
                  <a:moveTo>
                    <a:pt x="0" y="77398"/>
                  </a:moveTo>
                  <a:lnTo>
                    <a:pt x="78494" y="1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15"/>
            <p:cNvSpPr/>
            <p:nvPr/>
          </p:nvSpPr>
          <p:spPr>
            <a:xfrm>
              <a:off x="6318225" y="2769975"/>
              <a:ext cx="898350" cy="1934950"/>
            </a:xfrm>
            <a:custGeom>
              <a:avLst/>
              <a:gdLst/>
              <a:ahLst/>
              <a:cxnLst/>
              <a:rect l="l" t="t" r="r" b="b"/>
              <a:pathLst>
                <a:path w="35934" h="77398" fill="none" extrusionOk="0">
                  <a:moveTo>
                    <a:pt x="1" y="1"/>
                  </a:moveTo>
                  <a:lnTo>
                    <a:pt x="35934" y="7739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15"/>
            <p:cNvSpPr/>
            <p:nvPr/>
          </p:nvSpPr>
          <p:spPr>
            <a:xfrm>
              <a:off x="6318225" y="2769975"/>
              <a:ext cx="1962350" cy="1934950"/>
            </a:xfrm>
            <a:custGeom>
              <a:avLst/>
              <a:gdLst/>
              <a:ahLst/>
              <a:cxnLst/>
              <a:rect l="l" t="t" r="r" b="b"/>
              <a:pathLst>
                <a:path w="78494" h="77398" fill="none" extrusionOk="0">
                  <a:moveTo>
                    <a:pt x="78493" y="77398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15"/>
            <p:cNvSpPr/>
            <p:nvPr/>
          </p:nvSpPr>
          <p:spPr>
            <a:xfrm>
              <a:off x="4123850" y="3851100"/>
              <a:ext cx="4389300" cy="25"/>
            </a:xfrm>
            <a:custGeom>
              <a:avLst/>
              <a:gdLst/>
              <a:ahLst/>
              <a:cxnLst/>
              <a:rect l="l" t="t" r="r" b="b"/>
              <a:pathLst>
                <a:path w="175572" h="1" fill="none" extrusionOk="0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15"/>
            <p:cNvSpPr/>
            <p:nvPr/>
          </p:nvSpPr>
          <p:spPr>
            <a:xfrm>
              <a:off x="4123850" y="4346500"/>
              <a:ext cx="4389300" cy="25"/>
            </a:xfrm>
            <a:custGeom>
              <a:avLst/>
              <a:gdLst/>
              <a:ahLst/>
              <a:cxnLst/>
              <a:rect l="l" t="t" r="r" b="b"/>
              <a:pathLst>
                <a:path w="175572" h="1" fill="none" extrusionOk="0">
                  <a:moveTo>
                    <a:pt x="1" y="1"/>
                  </a:moveTo>
                  <a:lnTo>
                    <a:pt x="175571" y="1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15"/>
            <p:cNvSpPr/>
            <p:nvPr/>
          </p:nvSpPr>
          <p:spPr>
            <a:xfrm>
              <a:off x="4123850" y="3557300"/>
              <a:ext cx="4388725" cy="25"/>
            </a:xfrm>
            <a:custGeom>
              <a:avLst/>
              <a:gdLst/>
              <a:ahLst/>
              <a:cxnLst/>
              <a:rect l="l" t="t" r="r" b="b"/>
              <a:pathLst>
                <a:path w="175549" h="1" fill="none" extrusionOk="0">
                  <a:moveTo>
                    <a:pt x="1" y="0"/>
                  </a:moveTo>
                  <a:lnTo>
                    <a:pt x="175549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15"/>
            <p:cNvSpPr/>
            <p:nvPr/>
          </p:nvSpPr>
          <p:spPr>
            <a:xfrm>
              <a:off x="4123850" y="3353425"/>
              <a:ext cx="4389300" cy="25"/>
            </a:xfrm>
            <a:custGeom>
              <a:avLst/>
              <a:gdLst/>
              <a:ahLst/>
              <a:cxnLst/>
              <a:rect l="l" t="t" r="r" b="b"/>
              <a:pathLst>
                <a:path w="175572" h="1" fill="none" extrusionOk="0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15"/>
            <p:cNvSpPr/>
            <p:nvPr/>
          </p:nvSpPr>
          <p:spPr>
            <a:xfrm>
              <a:off x="4123850" y="3194925"/>
              <a:ext cx="4389300" cy="25"/>
            </a:xfrm>
            <a:custGeom>
              <a:avLst/>
              <a:gdLst/>
              <a:ahLst/>
              <a:cxnLst/>
              <a:rect l="l" t="t" r="r" b="b"/>
              <a:pathLst>
                <a:path w="175572" h="1" fill="none" extrusionOk="0">
                  <a:moveTo>
                    <a:pt x="1" y="1"/>
                  </a:moveTo>
                  <a:lnTo>
                    <a:pt x="175571" y="1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15"/>
            <p:cNvSpPr/>
            <p:nvPr/>
          </p:nvSpPr>
          <p:spPr>
            <a:xfrm>
              <a:off x="4123850" y="3079875"/>
              <a:ext cx="4388725" cy="25"/>
            </a:xfrm>
            <a:custGeom>
              <a:avLst/>
              <a:gdLst/>
              <a:ahLst/>
              <a:cxnLst/>
              <a:rect l="l" t="t" r="r" b="b"/>
              <a:pathLst>
                <a:path w="175549" h="1" fill="none" extrusionOk="0">
                  <a:moveTo>
                    <a:pt x="1" y="1"/>
                  </a:moveTo>
                  <a:lnTo>
                    <a:pt x="175549" y="1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15"/>
            <p:cNvSpPr/>
            <p:nvPr/>
          </p:nvSpPr>
          <p:spPr>
            <a:xfrm>
              <a:off x="4123850" y="2976475"/>
              <a:ext cx="4389300" cy="25"/>
            </a:xfrm>
            <a:custGeom>
              <a:avLst/>
              <a:gdLst/>
              <a:ahLst/>
              <a:cxnLst/>
              <a:rect l="l" t="t" r="r" b="b"/>
              <a:pathLst>
                <a:path w="175572" h="1" fill="none" extrusionOk="0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15"/>
            <p:cNvSpPr/>
            <p:nvPr/>
          </p:nvSpPr>
          <p:spPr>
            <a:xfrm>
              <a:off x="4123850" y="2880100"/>
              <a:ext cx="4388725" cy="25"/>
            </a:xfrm>
            <a:custGeom>
              <a:avLst/>
              <a:gdLst/>
              <a:ahLst/>
              <a:cxnLst/>
              <a:rect l="l" t="t" r="r" b="b"/>
              <a:pathLst>
                <a:path w="175549" h="1" fill="none" extrusionOk="0">
                  <a:moveTo>
                    <a:pt x="1" y="0"/>
                  </a:moveTo>
                  <a:lnTo>
                    <a:pt x="175549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15"/>
            <p:cNvSpPr/>
            <p:nvPr/>
          </p:nvSpPr>
          <p:spPr>
            <a:xfrm>
              <a:off x="4123850" y="2769975"/>
              <a:ext cx="2194400" cy="979100"/>
            </a:xfrm>
            <a:custGeom>
              <a:avLst/>
              <a:gdLst/>
              <a:ahLst/>
              <a:cxnLst/>
              <a:rect l="l" t="t" r="r" b="b"/>
              <a:pathLst>
                <a:path w="87776" h="39164" fill="none" extrusionOk="0">
                  <a:moveTo>
                    <a:pt x="87776" y="1"/>
                  </a:moveTo>
                  <a:lnTo>
                    <a:pt x="1" y="39164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15"/>
            <p:cNvSpPr/>
            <p:nvPr/>
          </p:nvSpPr>
          <p:spPr>
            <a:xfrm>
              <a:off x="4123850" y="2769975"/>
              <a:ext cx="2194400" cy="662050"/>
            </a:xfrm>
            <a:custGeom>
              <a:avLst/>
              <a:gdLst/>
              <a:ahLst/>
              <a:cxnLst/>
              <a:rect l="l" t="t" r="r" b="b"/>
              <a:pathLst>
                <a:path w="87776" h="26482" fill="none" extrusionOk="0">
                  <a:moveTo>
                    <a:pt x="87776" y="1"/>
                  </a:moveTo>
                  <a:lnTo>
                    <a:pt x="1" y="26481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15"/>
            <p:cNvSpPr/>
            <p:nvPr/>
          </p:nvSpPr>
          <p:spPr>
            <a:xfrm>
              <a:off x="4123850" y="2769975"/>
              <a:ext cx="2194400" cy="407100"/>
            </a:xfrm>
            <a:custGeom>
              <a:avLst/>
              <a:gdLst/>
              <a:ahLst/>
              <a:cxnLst/>
              <a:rect l="l" t="t" r="r" b="b"/>
              <a:pathLst>
                <a:path w="87776" h="16284" fill="none" extrusionOk="0">
                  <a:moveTo>
                    <a:pt x="87776" y="1"/>
                  </a:moveTo>
                  <a:lnTo>
                    <a:pt x="1" y="16284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15"/>
            <p:cNvSpPr/>
            <p:nvPr/>
          </p:nvSpPr>
          <p:spPr>
            <a:xfrm>
              <a:off x="4123850" y="2769975"/>
              <a:ext cx="2194400" cy="206525"/>
            </a:xfrm>
            <a:custGeom>
              <a:avLst/>
              <a:gdLst/>
              <a:ahLst/>
              <a:cxnLst/>
              <a:rect l="l" t="t" r="r" b="b"/>
              <a:pathLst>
                <a:path w="87776" h="8261" fill="none" extrusionOk="0">
                  <a:moveTo>
                    <a:pt x="87776" y="1"/>
                  </a:moveTo>
                  <a:lnTo>
                    <a:pt x="1" y="826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15"/>
            <p:cNvSpPr/>
            <p:nvPr/>
          </p:nvSpPr>
          <p:spPr>
            <a:xfrm>
              <a:off x="4123850" y="2769975"/>
              <a:ext cx="2194400" cy="25"/>
            </a:xfrm>
            <a:custGeom>
              <a:avLst/>
              <a:gdLst/>
              <a:ahLst/>
              <a:cxnLst/>
              <a:rect l="l" t="t" r="r" b="b"/>
              <a:pathLst>
                <a:path w="87776" h="1" fill="none" extrusionOk="0">
                  <a:moveTo>
                    <a:pt x="87776" y="1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15"/>
            <p:cNvSpPr/>
            <p:nvPr/>
          </p:nvSpPr>
          <p:spPr>
            <a:xfrm>
              <a:off x="6318700" y="2769975"/>
              <a:ext cx="2194450" cy="979100"/>
            </a:xfrm>
            <a:custGeom>
              <a:avLst/>
              <a:gdLst/>
              <a:ahLst/>
              <a:cxnLst/>
              <a:rect l="l" t="t" r="r" b="b"/>
              <a:pathLst>
                <a:path w="87778" h="39164" fill="none" extrusionOk="0">
                  <a:moveTo>
                    <a:pt x="1" y="1"/>
                  </a:moveTo>
                  <a:lnTo>
                    <a:pt x="87777" y="39164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15"/>
            <p:cNvSpPr/>
            <p:nvPr/>
          </p:nvSpPr>
          <p:spPr>
            <a:xfrm>
              <a:off x="6318700" y="2769975"/>
              <a:ext cx="2194450" cy="662050"/>
            </a:xfrm>
            <a:custGeom>
              <a:avLst/>
              <a:gdLst/>
              <a:ahLst/>
              <a:cxnLst/>
              <a:rect l="l" t="t" r="r" b="b"/>
              <a:pathLst>
                <a:path w="87778" h="26482" fill="none" extrusionOk="0">
                  <a:moveTo>
                    <a:pt x="1" y="1"/>
                  </a:moveTo>
                  <a:lnTo>
                    <a:pt x="87777" y="26481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15"/>
            <p:cNvSpPr/>
            <p:nvPr/>
          </p:nvSpPr>
          <p:spPr>
            <a:xfrm>
              <a:off x="6318700" y="2769975"/>
              <a:ext cx="2194450" cy="407100"/>
            </a:xfrm>
            <a:custGeom>
              <a:avLst/>
              <a:gdLst/>
              <a:ahLst/>
              <a:cxnLst/>
              <a:rect l="l" t="t" r="r" b="b"/>
              <a:pathLst>
                <a:path w="87778" h="16284" fill="none" extrusionOk="0">
                  <a:moveTo>
                    <a:pt x="1" y="1"/>
                  </a:moveTo>
                  <a:lnTo>
                    <a:pt x="87777" y="16284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15"/>
            <p:cNvSpPr/>
            <p:nvPr/>
          </p:nvSpPr>
          <p:spPr>
            <a:xfrm>
              <a:off x="6318700" y="2769975"/>
              <a:ext cx="2194450" cy="206525"/>
            </a:xfrm>
            <a:custGeom>
              <a:avLst/>
              <a:gdLst/>
              <a:ahLst/>
              <a:cxnLst/>
              <a:rect l="l" t="t" r="r" b="b"/>
              <a:pathLst>
                <a:path w="87778" h="8261" fill="none" extrusionOk="0">
                  <a:moveTo>
                    <a:pt x="1" y="1"/>
                  </a:moveTo>
                  <a:lnTo>
                    <a:pt x="87777" y="826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15"/>
            <p:cNvSpPr/>
            <p:nvPr/>
          </p:nvSpPr>
          <p:spPr>
            <a:xfrm>
              <a:off x="6318700" y="2769975"/>
              <a:ext cx="2194450" cy="25"/>
            </a:xfrm>
            <a:custGeom>
              <a:avLst/>
              <a:gdLst/>
              <a:ahLst/>
              <a:cxnLst/>
              <a:rect l="l" t="t" r="r" b="b"/>
              <a:pathLst>
                <a:path w="87778" h="1" fill="none" extrusionOk="0">
                  <a:moveTo>
                    <a:pt x="1" y="1"/>
                  </a:moveTo>
                  <a:lnTo>
                    <a:pt x="87777" y="1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7" name="Google Shape;747;p15"/>
          <p:cNvGrpSpPr/>
          <p:nvPr/>
        </p:nvGrpSpPr>
        <p:grpSpPr>
          <a:xfrm rot="10800000" flipH="1">
            <a:off x="371330" y="539955"/>
            <a:ext cx="8400431" cy="767401"/>
            <a:chOff x="4122825" y="2769975"/>
            <a:chExt cx="4390775" cy="1934950"/>
          </a:xfrm>
        </p:grpSpPr>
        <p:sp>
          <p:nvSpPr>
            <p:cNvPr id="748" name="Google Shape;748;p15"/>
            <p:cNvSpPr/>
            <p:nvPr/>
          </p:nvSpPr>
          <p:spPr>
            <a:xfrm>
              <a:off x="4122825" y="2769975"/>
              <a:ext cx="4390775" cy="1399600"/>
            </a:xfrm>
            <a:custGeom>
              <a:avLst/>
              <a:gdLst/>
              <a:ahLst/>
              <a:cxnLst/>
              <a:rect l="l" t="t" r="r" b="b"/>
              <a:pathLst>
                <a:path w="175631" h="55984" fill="none" extrusionOk="0">
                  <a:moveTo>
                    <a:pt x="175486" y="55983"/>
                  </a:moveTo>
                  <a:cubicBezTo>
                    <a:pt x="175594" y="55983"/>
                    <a:pt x="175630" y="55808"/>
                    <a:pt x="175534" y="55748"/>
                  </a:cubicBezTo>
                  <a:lnTo>
                    <a:pt x="87817" y="1"/>
                  </a:lnTo>
                  <a:lnTo>
                    <a:pt x="97" y="55748"/>
                  </a:lnTo>
                  <a:cubicBezTo>
                    <a:pt x="1" y="55810"/>
                    <a:pt x="37" y="55983"/>
                    <a:pt x="146" y="55983"/>
                  </a:cubicBez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15"/>
            <p:cNvSpPr/>
            <p:nvPr/>
          </p:nvSpPr>
          <p:spPr>
            <a:xfrm>
              <a:off x="5419875" y="2769975"/>
              <a:ext cx="898375" cy="1934950"/>
            </a:xfrm>
            <a:custGeom>
              <a:avLst/>
              <a:gdLst/>
              <a:ahLst/>
              <a:cxnLst/>
              <a:rect l="l" t="t" r="r" b="b"/>
              <a:pathLst>
                <a:path w="35935" h="77398" fill="none" extrusionOk="0">
                  <a:moveTo>
                    <a:pt x="35935" y="1"/>
                  </a:moveTo>
                  <a:lnTo>
                    <a:pt x="0" y="7739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15"/>
            <p:cNvSpPr/>
            <p:nvPr/>
          </p:nvSpPr>
          <p:spPr>
            <a:xfrm>
              <a:off x="4355900" y="2769975"/>
              <a:ext cx="1962350" cy="1934950"/>
            </a:xfrm>
            <a:custGeom>
              <a:avLst/>
              <a:gdLst/>
              <a:ahLst/>
              <a:cxnLst/>
              <a:rect l="l" t="t" r="r" b="b"/>
              <a:pathLst>
                <a:path w="78494" h="77398" fill="none" extrusionOk="0">
                  <a:moveTo>
                    <a:pt x="0" y="77398"/>
                  </a:moveTo>
                  <a:lnTo>
                    <a:pt x="78494" y="1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15"/>
            <p:cNvSpPr/>
            <p:nvPr/>
          </p:nvSpPr>
          <p:spPr>
            <a:xfrm>
              <a:off x="6318225" y="2769975"/>
              <a:ext cx="898350" cy="1934950"/>
            </a:xfrm>
            <a:custGeom>
              <a:avLst/>
              <a:gdLst/>
              <a:ahLst/>
              <a:cxnLst/>
              <a:rect l="l" t="t" r="r" b="b"/>
              <a:pathLst>
                <a:path w="35934" h="77398" fill="none" extrusionOk="0">
                  <a:moveTo>
                    <a:pt x="1" y="1"/>
                  </a:moveTo>
                  <a:lnTo>
                    <a:pt x="35934" y="7739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15"/>
            <p:cNvSpPr/>
            <p:nvPr/>
          </p:nvSpPr>
          <p:spPr>
            <a:xfrm>
              <a:off x="6318225" y="2769975"/>
              <a:ext cx="1962350" cy="1934950"/>
            </a:xfrm>
            <a:custGeom>
              <a:avLst/>
              <a:gdLst/>
              <a:ahLst/>
              <a:cxnLst/>
              <a:rect l="l" t="t" r="r" b="b"/>
              <a:pathLst>
                <a:path w="78494" h="77398" fill="none" extrusionOk="0">
                  <a:moveTo>
                    <a:pt x="78493" y="77398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15"/>
            <p:cNvSpPr/>
            <p:nvPr/>
          </p:nvSpPr>
          <p:spPr>
            <a:xfrm>
              <a:off x="4123850" y="3851100"/>
              <a:ext cx="4389300" cy="25"/>
            </a:xfrm>
            <a:custGeom>
              <a:avLst/>
              <a:gdLst/>
              <a:ahLst/>
              <a:cxnLst/>
              <a:rect l="l" t="t" r="r" b="b"/>
              <a:pathLst>
                <a:path w="175572" h="1" fill="none" extrusionOk="0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15"/>
            <p:cNvSpPr/>
            <p:nvPr/>
          </p:nvSpPr>
          <p:spPr>
            <a:xfrm>
              <a:off x="4123850" y="4346500"/>
              <a:ext cx="4389300" cy="25"/>
            </a:xfrm>
            <a:custGeom>
              <a:avLst/>
              <a:gdLst/>
              <a:ahLst/>
              <a:cxnLst/>
              <a:rect l="l" t="t" r="r" b="b"/>
              <a:pathLst>
                <a:path w="175572" h="1" fill="none" extrusionOk="0">
                  <a:moveTo>
                    <a:pt x="1" y="1"/>
                  </a:moveTo>
                  <a:lnTo>
                    <a:pt x="175571" y="1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15"/>
            <p:cNvSpPr/>
            <p:nvPr/>
          </p:nvSpPr>
          <p:spPr>
            <a:xfrm>
              <a:off x="4123850" y="3557300"/>
              <a:ext cx="4388725" cy="25"/>
            </a:xfrm>
            <a:custGeom>
              <a:avLst/>
              <a:gdLst/>
              <a:ahLst/>
              <a:cxnLst/>
              <a:rect l="l" t="t" r="r" b="b"/>
              <a:pathLst>
                <a:path w="175549" h="1" fill="none" extrusionOk="0">
                  <a:moveTo>
                    <a:pt x="1" y="0"/>
                  </a:moveTo>
                  <a:lnTo>
                    <a:pt x="175549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15"/>
            <p:cNvSpPr/>
            <p:nvPr/>
          </p:nvSpPr>
          <p:spPr>
            <a:xfrm>
              <a:off x="4123850" y="3353425"/>
              <a:ext cx="4389300" cy="25"/>
            </a:xfrm>
            <a:custGeom>
              <a:avLst/>
              <a:gdLst/>
              <a:ahLst/>
              <a:cxnLst/>
              <a:rect l="l" t="t" r="r" b="b"/>
              <a:pathLst>
                <a:path w="175572" h="1" fill="none" extrusionOk="0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15"/>
            <p:cNvSpPr/>
            <p:nvPr/>
          </p:nvSpPr>
          <p:spPr>
            <a:xfrm>
              <a:off x="4123850" y="3194925"/>
              <a:ext cx="4389300" cy="25"/>
            </a:xfrm>
            <a:custGeom>
              <a:avLst/>
              <a:gdLst/>
              <a:ahLst/>
              <a:cxnLst/>
              <a:rect l="l" t="t" r="r" b="b"/>
              <a:pathLst>
                <a:path w="175572" h="1" fill="none" extrusionOk="0">
                  <a:moveTo>
                    <a:pt x="1" y="1"/>
                  </a:moveTo>
                  <a:lnTo>
                    <a:pt x="175571" y="1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15"/>
            <p:cNvSpPr/>
            <p:nvPr/>
          </p:nvSpPr>
          <p:spPr>
            <a:xfrm>
              <a:off x="4123850" y="3079875"/>
              <a:ext cx="4388725" cy="25"/>
            </a:xfrm>
            <a:custGeom>
              <a:avLst/>
              <a:gdLst/>
              <a:ahLst/>
              <a:cxnLst/>
              <a:rect l="l" t="t" r="r" b="b"/>
              <a:pathLst>
                <a:path w="175549" h="1" fill="none" extrusionOk="0">
                  <a:moveTo>
                    <a:pt x="1" y="1"/>
                  </a:moveTo>
                  <a:lnTo>
                    <a:pt x="175549" y="1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15"/>
            <p:cNvSpPr/>
            <p:nvPr/>
          </p:nvSpPr>
          <p:spPr>
            <a:xfrm>
              <a:off x="4123850" y="2976475"/>
              <a:ext cx="4389300" cy="25"/>
            </a:xfrm>
            <a:custGeom>
              <a:avLst/>
              <a:gdLst/>
              <a:ahLst/>
              <a:cxnLst/>
              <a:rect l="l" t="t" r="r" b="b"/>
              <a:pathLst>
                <a:path w="175572" h="1" fill="none" extrusionOk="0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15"/>
            <p:cNvSpPr/>
            <p:nvPr/>
          </p:nvSpPr>
          <p:spPr>
            <a:xfrm>
              <a:off x="4123850" y="2880100"/>
              <a:ext cx="4388725" cy="25"/>
            </a:xfrm>
            <a:custGeom>
              <a:avLst/>
              <a:gdLst/>
              <a:ahLst/>
              <a:cxnLst/>
              <a:rect l="l" t="t" r="r" b="b"/>
              <a:pathLst>
                <a:path w="175549" h="1" fill="none" extrusionOk="0">
                  <a:moveTo>
                    <a:pt x="1" y="0"/>
                  </a:moveTo>
                  <a:lnTo>
                    <a:pt x="175549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15"/>
            <p:cNvSpPr/>
            <p:nvPr/>
          </p:nvSpPr>
          <p:spPr>
            <a:xfrm>
              <a:off x="4123850" y="2769975"/>
              <a:ext cx="2194400" cy="979100"/>
            </a:xfrm>
            <a:custGeom>
              <a:avLst/>
              <a:gdLst/>
              <a:ahLst/>
              <a:cxnLst/>
              <a:rect l="l" t="t" r="r" b="b"/>
              <a:pathLst>
                <a:path w="87776" h="39164" fill="none" extrusionOk="0">
                  <a:moveTo>
                    <a:pt x="87776" y="1"/>
                  </a:moveTo>
                  <a:lnTo>
                    <a:pt x="1" y="39164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15"/>
            <p:cNvSpPr/>
            <p:nvPr/>
          </p:nvSpPr>
          <p:spPr>
            <a:xfrm>
              <a:off x="4123850" y="2769975"/>
              <a:ext cx="2194400" cy="662050"/>
            </a:xfrm>
            <a:custGeom>
              <a:avLst/>
              <a:gdLst/>
              <a:ahLst/>
              <a:cxnLst/>
              <a:rect l="l" t="t" r="r" b="b"/>
              <a:pathLst>
                <a:path w="87776" h="26482" fill="none" extrusionOk="0">
                  <a:moveTo>
                    <a:pt x="87776" y="1"/>
                  </a:moveTo>
                  <a:lnTo>
                    <a:pt x="1" y="26481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15"/>
            <p:cNvSpPr/>
            <p:nvPr/>
          </p:nvSpPr>
          <p:spPr>
            <a:xfrm>
              <a:off x="4123850" y="2769975"/>
              <a:ext cx="2194400" cy="407100"/>
            </a:xfrm>
            <a:custGeom>
              <a:avLst/>
              <a:gdLst/>
              <a:ahLst/>
              <a:cxnLst/>
              <a:rect l="l" t="t" r="r" b="b"/>
              <a:pathLst>
                <a:path w="87776" h="16284" fill="none" extrusionOk="0">
                  <a:moveTo>
                    <a:pt x="87776" y="1"/>
                  </a:moveTo>
                  <a:lnTo>
                    <a:pt x="1" y="16284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15"/>
            <p:cNvSpPr/>
            <p:nvPr/>
          </p:nvSpPr>
          <p:spPr>
            <a:xfrm>
              <a:off x="4123850" y="2769975"/>
              <a:ext cx="2194400" cy="206525"/>
            </a:xfrm>
            <a:custGeom>
              <a:avLst/>
              <a:gdLst/>
              <a:ahLst/>
              <a:cxnLst/>
              <a:rect l="l" t="t" r="r" b="b"/>
              <a:pathLst>
                <a:path w="87776" h="8261" fill="none" extrusionOk="0">
                  <a:moveTo>
                    <a:pt x="87776" y="1"/>
                  </a:moveTo>
                  <a:lnTo>
                    <a:pt x="1" y="826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15"/>
            <p:cNvSpPr/>
            <p:nvPr/>
          </p:nvSpPr>
          <p:spPr>
            <a:xfrm>
              <a:off x="4123850" y="2769975"/>
              <a:ext cx="2194400" cy="25"/>
            </a:xfrm>
            <a:custGeom>
              <a:avLst/>
              <a:gdLst/>
              <a:ahLst/>
              <a:cxnLst/>
              <a:rect l="l" t="t" r="r" b="b"/>
              <a:pathLst>
                <a:path w="87776" h="1" fill="none" extrusionOk="0">
                  <a:moveTo>
                    <a:pt x="87776" y="1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15"/>
            <p:cNvSpPr/>
            <p:nvPr/>
          </p:nvSpPr>
          <p:spPr>
            <a:xfrm>
              <a:off x="6318700" y="2769975"/>
              <a:ext cx="2194450" cy="979100"/>
            </a:xfrm>
            <a:custGeom>
              <a:avLst/>
              <a:gdLst/>
              <a:ahLst/>
              <a:cxnLst/>
              <a:rect l="l" t="t" r="r" b="b"/>
              <a:pathLst>
                <a:path w="87778" h="39164" fill="none" extrusionOk="0">
                  <a:moveTo>
                    <a:pt x="1" y="1"/>
                  </a:moveTo>
                  <a:lnTo>
                    <a:pt x="87777" y="39164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15"/>
            <p:cNvSpPr/>
            <p:nvPr/>
          </p:nvSpPr>
          <p:spPr>
            <a:xfrm>
              <a:off x="6318700" y="2769975"/>
              <a:ext cx="2194450" cy="662050"/>
            </a:xfrm>
            <a:custGeom>
              <a:avLst/>
              <a:gdLst/>
              <a:ahLst/>
              <a:cxnLst/>
              <a:rect l="l" t="t" r="r" b="b"/>
              <a:pathLst>
                <a:path w="87778" h="26482" fill="none" extrusionOk="0">
                  <a:moveTo>
                    <a:pt x="1" y="1"/>
                  </a:moveTo>
                  <a:lnTo>
                    <a:pt x="87777" y="26481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15"/>
            <p:cNvSpPr/>
            <p:nvPr/>
          </p:nvSpPr>
          <p:spPr>
            <a:xfrm>
              <a:off x="6318700" y="2769975"/>
              <a:ext cx="2194450" cy="407100"/>
            </a:xfrm>
            <a:custGeom>
              <a:avLst/>
              <a:gdLst/>
              <a:ahLst/>
              <a:cxnLst/>
              <a:rect l="l" t="t" r="r" b="b"/>
              <a:pathLst>
                <a:path w="87778" h="16284" fill="none" extrusionOk="0">
                  <a:moveTo>
                    <a:pt x="1" y="1"/>
                  </a:moveTo>
                  <a:lnTo>
                    <a:pt x="87777" y="16284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15"/>
            <p:cNvSpPr/>
            <p:nvPr/>
          </p:nvSpPr>
          <p:spPr>
            <a:xfrm>
              <a:off x="6318700" y="2769975"/>
              <a:ext cx="2194450" cy="206525"/>
            </a:xfrm>
            <a:custGeom>
              <a:avLst/>
              <a:gdLst/>
              <a:ahLst/>
              <a:cxnLst/>
              <a:rect l="l" t="t" r="r" b="b"/>
              <a:pathLst>
                <a:path w="87778" h="8261" fill="none" extrusionOk="0">
                  <a:moveTo>
                    <a:pt x="1" y="1"/>
                  </a:moveTo>
                  <a:lnTo>
                    <a:pt x="87777" y="826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15"/>
            <p:cNvSpPr/>
            <p:nvPr/>
          </p:nvSpPr>
          <p:spPr>
            <a:xfrm>
              <a:off x="6318700" y="2769975"/>
              <a:ext cx="2194450" cy="25"/>
            </a:xfrm>
            <a:custGeom>
              <a:avLst/>
              <a:gdLst/>
              <a:ahLst/>
              <a:cxnLst/>
              <a:rect l="l" t="t" r="r" b="b"/>
              <a:pathLst>
                <a:path w="87778" h="1" fill="none" extrusionOk="0">
                  <a:moveTo>
                    <a:pt x="1" y="1"/>
                  </a:moveTo>
                  <a:lnTo>
                    <a:pt x="87777" y="1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1" name="Google Shape;771;p15"/>
          <p:cNvSpPr txBox="1">
            <a:spLocks noGrp="1"/>
          </p:cNvSpPr>
          <p:nvPr>
            <p:ph type="subTitle" idx="1"/>
          </p:nvPr>
        </p:nvSpPr>
        <p:spPr>
          <a:xfrm>
            <a:off x="2369750" y="3096300"/>
            <a:ext cx="4404600" cy="615900"/>
          </a:xfrm>
          <a:prstGeom prst="rect">
            <a:avLst/>
          </a:prstGeom>
          <a:solidFill>
            <a:schemeClr val="accent6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2" name="Google Shape;772;p15"/>
          <p:cNvSpPr txBox="1">
            <a:spLocks noGrp="1"/>
          </p:cNvSpPr>
          <p:nvPr>
            <p:ph type="title"/>
          </p:nvPr>
        </p:nvSpPr>
        <p:spPr>
          <a:xfrm>
            <a:off x="720150" y="1431300"/>
            <a:ext cx="7704000" cy="166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6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sz="2800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sz="2800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sz="2800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sz="2800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sz="2800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sz="2800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sz="2800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sz="2800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sz="2800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237083"/>
            <a:ext cx="7704000" cy="336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■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■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Anaheim"/>
              <a:buChar char="■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  <p:sldLayoutId id="2147483653" r:id="rId4"/>
    <p:sldLayoutId id="2147483655" r:id="rId5"/>
    <p:sldLayoutId id="2147483656" r:id="rId6"/>
    <p:sldLayoutId id="2147483658" r:id="rId7"/>
    <p:sldLayoutId id="2147483659" r:id="rId8"/>
    <p:sldLayoutId id="2147483661" r:id="rId9"/>
    <p:sldLayoutId id="2147483664" r:id="rId10"/>
    <p:sldLayoutId id="2147483668" r:id="rId11"/>
    <p:sldLayoutId id="2147483672" r:id="rId12"/>
    <p:sldLayoutId id="2147483673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bivRO_sKRlV3N9EkhBQIllIpmVV8hmeNV6trc-YSngg/copy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p32"/>
          <p:cNvSpPr txBox="1">
            <a:spLocks noGrp="1"/>
          </p:cNvSpPr>
          <p:nvPr>
            <p:ph type="ctrTitle"/>
          </p:nvPr>
        </p:nvSpPr>
        <p:spPr>
          <a:xfrm>
            <a:off x="506437" y="358726"/>
            <a:ext cx="8131125" cy="413590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b="1" dirty="0">
                <a:latin typeface="Zen Dots"/>
                <a:ea typeface="Zen Dots"/>
                <a:cs typeface="Zen Dots"/>
                <a:sym typeface="Zen Dots"/>
              </a:rPr>
              <a:t>ВСЕРОССИЙСКАЯ КОНФЕРЕНЦИЯ УЧАЩИХСЯ</a:t>
            </a:r>
            <a:br>
              <a:rPr lang="ru-RU" sz="2800" b="1" dirty="0">
                <a:latin typeface="Zen Dots"/>
                <a:ea typeface="Zen Dots"/>
                <a:cs typeface="Zen Dots"/>
                <a:sym typeface="Zen Dots"/>
              </a:rPr>
            </a:br>
            <a:r>
              <a:rPr lang="ru-RU" sz="2800" b="1" dirty="0">
                <a:latin typeface="Zen Dots"/>
                <a:ea typeface="Zen Dots"/>
                <a:cs typeface="Zen Dots"/>
                <a:sym typeface="Zen Dots"/>
              </a:rPr>
              <a:t>«НАУЧНЫЙ ПОТЕНЦИАЛ-XXI»</a:t>
            </a:r>
            <a:br>
              <a:rPr lang="ru-RU" sz="2800" b="1" dirty="0">
                <a:latin typeface="Zen Dots"/>
                <a:ea typeface="Zen Dots"/>
                <a:cs typeface="Zen Dots"/>
                <a:sym typeface="Zen Dots"/>
              </a:rPr>
            </a:br>
            <a:br>
              <a:rPr lang="en" dirty="0"/>
            </a:br>
            <a:r>
              <a:rPr lang="ru-RU" sz="2800" dirty="0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rPr>
              <a:t> </a:t>
            </a:r>
            <a:r>
              <a:rPr lang="ru-RU" sz="3600" dirty="0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rPr>
              <a:t>„Исследование и разработка браузерных расширений”</a:t>
            </a:r>
            <a:br>
              <a:rPr lang="ru-RU" sz="2800" dirty="0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rPr>
            </a:br>
            <a:br>
              <a:rPr lang="ru-RU" sz="2800" dirty="0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rPr>
            </a:br>
            <a:endParaRPr sz="2800" dirty="0">
              <a:solidFill>
                <a:schemeClr val="dk2"/>
              </a:solidFill>
              <a:latin typeface="Zen Dots"/>
              <a:ea typeface="Zen Dots"/>
              <a:cs typeface="Zen Dots"/>
              <a:sym typeface="Zen Dot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1F833E3-FD19-4F13-A657-C00D1A2C50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Разработка</a:t>
            </a:r>
            <a:endParaRPr lang="en-US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4B3A78F6-0A49-4A6B-BA44-8B958DA3E44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создание собственного многофункционального расширения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70142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98CB247-09DB-4D2F-A622-44821ECCEE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225" y="629798"/>
            <a:ext cx="8347550" cy="407283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63F94F9-9519-435C-AD5C-9702A9ED2BF6}"/>
              </a:ext>
            </a:extLst>
          </p:cNvPr>
          <p:cNvSpPr txBox="1"/>
          <p:nvPr/>
        </p:nvSpPr>
        <p:spPr>
          <a:xfrm>
            <a:off x="1093156" y="286981"/>
            <a:ext cx="51571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https://developer.chrome.com/docs/extensions/mv3/getstarted/</a:t>
            </a:r>
          </a:p>
        </p:txBody>
      </p:sp>
    </p:spTree>
    <p:extLst>
      <p:ext uri="{BB962C8B-B14F-4D97-AF65-F5344CB8AC3E}">
        <p14:creationId xmlns:p14="http://schemas.microsoft.com/office/powerpoint/2010/main" val="34244895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63F94F9-9519-435C-AD5C-9702A9ED2BF6}"/>
              </a:ext>
            </a:extLst>
          </p:cNvPr>
          <p:cNvSpPr txBox="1"/>
          <p:nvPr/>
        </p:nvSpPr>
        <p:spPr>
          <a:xfrm>
            <a:off x="1093156" y="286981"/>
            <a:ext cx="12891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/</a:t>
            </a:r>
            <a:r>
              <a:rPr lang="en-US" dirty="0" err="1">
                <a:solidFill>
                  <a:schemeClr val="bg1"/>
                </a:solidFill>
              </a:rPr>
              <a:t>manifest.json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7A71846-94C5-40CD-AE63-3E1F5452C6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663" y="1576854"/>
            <a:ext cx="8016673" cy="198979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7211261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63F94F9-9519-435C-AD5C-9702A9ED2BF6}"/>
              </a:ext>
            </a:extLst>
          </p:cNvPr>
          <p:cNvSpPr txBox="1"/>
          <p:nvPr/>
        </p:nvSpPr>
        <p:spPr>
          <a:xfrm>
            <a:off x="4262617" y="286981"/>
            <a:ext cx="18357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chrome://extensions/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D4A546A-33C1-48B6-BEDA-66E51CF13721}"/>
              </a:ext>
            </a:extLst>
          </p:cNvPr>
          <p:cNvPicPr/>
          <p:nvPr/>
        </p:nvPicPr>
        <p:blipFill rotWithShape="1">
          <a:blip r:embed="rId2"/>
          <a:srcRect b="24285"/>
          <a:stretch/>
        </p:blipFill>
        <p:spPr bwMode="auto">
          <a:xfrm>
            <a:off x="1311409" y="772794"/>
            <a:ext cx="6521182" cy="3874833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6389799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66C4829-620A-4670-8EA1-825F939D64C4}"/>
              </a:ext>
            </a:extLst>
          </p:cNvPr>
          <p:cNvPicPr/>
          <p:nvPr/>
        </p:nvPicPr>
        <p:blipFill rotWithShape="1">
          <a:blip r:embed="rId2"/>
          <a:srcRect b="9542"/>
          <a:stretch/>
        </p:blipFill>
        <p:spPr bwMode="auto">
          <a:xfrm>
            <a:off x="1601787" y="477593"/>
            <a:ext cx="5940425" cy="429831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440A3BC-2224-4602-9A31-41D2E2D14911}"/>
              </a:ext>
            </a:extLst>
          </p:cNvPr>
          <p:cNvSpPr txBox="1"/>
          <p:nvPr/>
        </p:nvSpPr>
        <p:spPr>
          <a:xfrm>
            <a:off x="6994601" y="1038153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tx2"/>
                </a:solidFill>
              </a:rPr>
              <a:t>1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CBD832-9655-4E41-99BF-2A9C5E878C73}"/>
              </a:ext>
            </a:extLst>
          </p:cNvPr>
          <p:cNvSpPr txBox="1"/>
          <p:nvPr/>
        </p:nvSpPr>
        <p:spPr>
          <a:xfrm>
            <a:off x="2187461" y="13649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tx2"/>
                </a:solidFill>
              </a:rPr>
              <a:t>2</a:t>
            </a:r>
            <a:endParaRPr lang="en-US" dirty="0">
              <a:solidFill>
                <a:schemeClr val="tx2"/>
              </a:solidFill>
            </a:endParaRPr>
          </a:p>
        </p:txBody>
      </p: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6DA1CEB9-A6F2-4A2B-901C-88824B1BC856}"/>
              </a:ext>
            </a:extLst>
          </p:cNvPr>
          <p:cNvCxnSpPr>
            <a:cxnSpLocks/>
          </p:cNvCxnSpPr>
          <p:nvPr/>
        </p:nvCxnSpPr>
        <p:spPr>
          <a:xfrm>
            <a:off x="6755957" y="1038153"/>
            <a:ext cx="637040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371C582E-9F54-4D9F-A7C0-C44F89434C5E}"/>
              </a:ext>
            </a:extLst>
          </p:cNvPr>
          <p:cNvCxnSpPr/>
          <p:nvPr/>
        </p:nvCxnSpPr>
        <p:spPr>
          <a:xfrm>
            <a:off x="1865347" y="1332179"/>
            <a:ext cx="92828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41320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440A3BC-2224-4602-9A31-41D2E2D14911}"/>
              </a:ext>
            </a:extLst>
          </p:cNvPr>
          <p:cNvSpPr txBox="1"/>
          <p:nvPr/>
        </p:nvSpPr>
        <p:spPr>
          <a:xfrm>
            <a:off x="6994601" y="1038153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tx2"/>
                </a:solidFill>
              </a:rPr>
              <a:t>1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CBD832-9655-4E41-99BF-2A9C5E878C73}"/>
              </a:ext>
            </a:extLst>
          </p:cNvPr>
          <p:cNvSpPr txBox="1"/>
          <p:nvPr/>
        </p:nvSpPr>
        <p:spPr>
          <a:xfrm>
            <a:off x="2187461" y="13649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tx2"/>
                </a:solidFill>
              </a:rPr>
              <a:t>2</a:t>
            </a:r>
            <a:endParaRPr lang="en-US" dirty="0">
              <a:solidFill>
                <a:schemeClr val="tx2"/>
              </a:solidFill>
            </a:endParaRPr>
          </a:p>
        </p:txBody>
      </p: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6DA1CEB9-A6F2-4A2B-901C-88824B1BC856}"/>
              </a:ext>
            </a:extLst>
          </p:cNvPr>
          <p:cNvCxnSpPr>
            <a:cxnSpLocks/>
          </p:cNvCxnSpPr>
          <p:nvPr/>
        </p:nvCxnSpPr>
        <p:spPr>
          <a:xfrm>
            <a:off x="6755957" y="1038153"/>
            <a:ext cx="637040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371C582E-9F54-4D9F-A7C0-C44F89434C5E}"/>
              </a:ext>
            </a:extLst>
          </p:cNvPr>
          <p:cNvCxnSpPr/>
          <p:nvPr/>
        </p:nvCxnSpPr>
        <p:spPr>
          <a:xfrm>
            <a:off x="1865347" y="1332179"/>
            <a:ext cx="92828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D27AA41-8EF6-42F4-B80A-4F4051436DFB}"/>
              </a:ext>
            </a:extLst>
          </p:cNvPr>
          <p:cNvPicPr/>
          <p:nvPr/>
        </p:nvPicPr>
        <p:blipFill rotWithShape="1">
          <a:blip r:embed="rId2"/>
          <a:srcRect b="4795"/>
          <a:stretch/>
        </p:blipFill>
        <p:spPr bwMode="auto">
          <a:xfrm>
            <a:off x="1601787" y="309562"/>
            <a:ext cx="5940425" cy="452437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Овал 1">
            <a:extLst>
              <a:ext uri="{FF2B5EF4-FFF2-40B4-BE49-F238E27FC236}">
                <a16:creationId xmlns:a16="http://schemas.microsoft.com/office/drawing/2014/main" id="{198B21BA-B480-4F35-AC68-6B0BC88AEB51}"/>
              </a:ext>
            </a:extLst>
          </p:cNvPr>
          <p:cNvSpPr/>
          <p:nvPr/>
        </p:nvSpPr>
        <p:spPr>
          <a:xfrm>
            <a:off x="2510776" y="962509"/>
            <a:ext cx="2061223" cy="1420434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2"/>
                </a:solidFill>
              </a:ln>
              <a:noFill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BF74078-E31B-4316-9B41-1E71A19578BD}"/>
              </a:ext>
            </a:extLst>
          </p:cNvPr>
          <p:cNvSpPr txBox="1"/>
          <p:nvPr/>
        </p:nvSpPr>
        <p:spPr>
          <a:xfrm>
            <a:off x="2148198" y="1518837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tx2"/>
                </a:solidFill>
              </a:rPr>
              <a:t>3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BFF33312-456F-4DF3-A66E-912FB6F1A4F5}"/>
              </a:ext>
            </a:extLst>
          </p:cNvPr>
          <p:cNvPicPr/>
          <p:nvPr/>
        </p:nvPicPr>
        <p:blipFill rotWithShape="1">
          <a:blip r:embed="rId3"/>
          <a:srcRect b="64267"/>
          <a:stretch/>
        </p:blipFill>
        <p:spPr bwMode="auto">
          <a:xfrm>
            <a:off x="3203575" y="3445510"/>
            <a:ext cx="5940425" cy="169799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F2ADBE4-3294-4764-A131-08E6302E0AF3}"/>
              </a:ext>
            </a:extLst>
          </p:cNvPr>
          <p:cNvSpPr txBox="1"/>
          <p:nvPr/>
        </p:nvSpPr>
        <p:spPr>
          <a:xfrm>
            <a:off x="7542212" y="4035156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tx2"/>
                </a:solidFill>
              </a:rPr>
              <a:t>4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06091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8763D83-9296-4057-AC4E-A0AC03670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Страница расширения</a:t>
            </a:r>
            <a:endParaRPr lang="en-US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20EF6CC-35FD-4C7B-88EE-3FD4E8ACC7EF}"/>
              </a:ext>
            </a:extLst>
          </p:cNvPr>
          <p:cNvPicPr/>
          <p:nvPr/>
        </p:nvPicPr>
        <p:blipFill rotWithShape="1">
          <a:blip r:embed="rId2"/>
          <a:srcRect l="37784" t="1" b="46019"/>
          <a:stretch/>
        </p:blipFill>
        <p:spPr bwMode="auto">
          <a:xfrm>
            <a:off x="2724467" y="1653752"/>
            <a:ext cx="3695065" cy="2564765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2290267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63F94F9-9519-435C-AD5C-9702A9ED2BF6}"/>
              </a:ext>
            </a:extLst>
          </p:cNvPr>
          <p:cNvSpPr txBox="1"/>
          <p:nvPr/>
        </p:nvSpPr>
        <p:spPr>
          <a:xfrm>
            <a:off x="1093156" y="286981"/>
            <a:ext cx="10502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/index.html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270643C-DD36-4BFA-A155-9F7DF2E92C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397" y="594758"/>
            <a:ext cx="7535206" cy="4173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7803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593E934-20E2-43AB-A3F4-A004CF59C7B9}"/>
              </a:ext>
            </a:extLst>
          </p:cNvPr>
          <p:cNvPicPr/>
          <p:nvPr/>
        </p:nvPicPr>
        <p:blipFill rotWithShape="1">
          <a:blip r:embed="rId2"/>
          <a:srcRect l="60586" b="61268"/>
          <a:stretch/>
        </p:blipFill>
        <p:spPr bwMode="auto">
          <a:xfrm>
            <a:off x="918178" y="1207839"/>
            <a:ext cx="3413187" cy="2727821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3E8D821-672E-4A78-9CCD-09ECC5A675EB}"/>
              </a:ext>
            </a:extLst>
          </p:cNvPr>
          <p:cNvPicPr/>
          <p:nvPr/>
        </p:nvPicPr>
        <p:blipFill rotWithShape="1">
          <a:blip r:embed="rId3"/>
          <a:srcRect l="54774" b="55521"/>
          <a:stretch/>
        </p:blipFill>
        <p:spPr bwMode="auto">
          <a:xfrm>
            <a:off x="4782037" y="1207839"/>
            <a:ext cx="3413187" cy="2727821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5861525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63F94F9-9519-435C-AD5C-9702A9ED2BF6}"/>
              </a:ext>
            </a:extLst>
          </p:cNvPr>
          <p:cNvSpPr txBox="1"/>
          <p:nvPr/>
        </p:nvSpPr>
        <p:spPr>
          <a:xfrm>
            <a:off x="1093156" y="286981"/>
            <a:ext cx="13484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/background.js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DF4A511-D67A-45BD-9D81-8BFF966C41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3156" y="594757"/>
            <a:ext cx="2975469" cy="433443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582AC60-669A-4D45-B271-4DDFC1F7DD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5377" y="594757"/>
            <a:ext cx="3007115" cy="433443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EB9F3F8-D3F2-4D9D-B9D3-BA3EB0340185}"/>
              </a:ext>
            </a:extLst>
          </p:cNvPr>
          <p:cNvSpPr txBox="1"/>
          <p:nvPr/>
        </p:nvSpPr>
        <p:spPr>
          <a:xfrm>
            <a:off x="4389899" y="2454195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…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27346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одзаголовок 1">
            <a:extLst>
              <a:ext uri="{FF2B5EF4-FFF2-40B4-BE49-F238E27FC236}">
                <a16:creationId xmlns:a16="http://schemas.microsoft.com/office/drawing/2014/main" id="{FCC99291-13D3-4E58-97FD-72B2EC0E226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07BC6314-2331-43DB-824F-13A7669CA816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Подзаголовок 3">
            <a:extLst>
              <a:ext uri="{FF2B5EF4-FFF2-40B4-BE49-F238E27FC236}">
                <a16:creationId xmlns:a16="http://schemas.microsoft.com/office/drawing/2014/main" id="{C2385FD0-2216-4D63-ABC5-6725EF75C8B0}"/>
              </a:ext>
            </a:extLst>
          </p:cNvPr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3E73835F-5779-436A-8C59-98C7EECAC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EB7EB2CD-DA0E-49D0-9284-2936DD55D401}"/>
              </a:ext>
            </a:extLst>
          </p:cNvPr>
          <p:cNvSpPr>
            <a:spLocks noGrp="1"/>
          </p:cNvSpPr>
          <p:nvPr>
            <p:ph type="title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9FB6765C-FB52-4A69-9C6A-5928F0757E0D}"/>
              </a:ext>
            </a:extLst>
          </p:cNvPr>
          <p:cNvSpPr>
            <a:spLocks noGrp="1"/>
          </p:cNvSpPr>
          <p:nvPr>
            <p:ph type="title" idx="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Заголовок 7">
            <a:extLst>
              <a:ext uri="{FF2B5EF4-FFF2-40B4-BE49-F238E27FC236}">
                <a16:creationId xmlns:a16="http://schemas.microsoft.com/office/drawing/2014/main" id="{389A9A4D-E132-47CD-AF68-AA34EE5B68B2}"/>
              </a:ext>
            </a:extLst>
          </p:cNvPr>
          <p:cNvSpPr>
            <a:spLocks noGrp="1"/>
          </p:cNvSpPr>
          <p:nvPr>
            <p:ph type="title" idx="6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8EE8AC92-4583-42F8-95A3-60F23500E0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4" y="0"/>
            <a:ext cx="913845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4532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42" name="Google Shape;2142;p49"/>
          <p:cNvCxnSpPr>
            <a:cxnSpLocks/>
          </p:cNvCxnSpPr>
          <p:nvPr/>
        </p:nvCxnSpPr>
        <p:spPr>
          <a:xfrm flipV="1">
            <a:off x="905338" y="2050646"/>
            <a:ext cx="3025391" cy="1629092"/>
          </a:xfrm>
          <a:prstGeom prst="bentConnector3">
            <a:avLst>
              <a:gd name="adj1" fmla="val 41592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44" name="Google Shape;2144;p49"/>
          <p:cNvCxnSpPr>
            <a:cxnSpLocks/>
          </p:cNvCxnSpPr>
          <p:nvPr/>
        </p:nvCxnSpPr>
        <p:spPr>
          <a:xfrm rot="10800000">
            <a:off x="5135252" y="2050647"/>
            <a:ext cx="1669800" cy="1206123"/>
          </a:xfrm>
          <a:prstGeom prst="bentConnector3">
            <a:avLst>
              <a:gd name="adj1" fmla="val -640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48" name="Google Shape;2148;p49"/>
          <p:cNvSpPr/>
          <p:nvPr/>
        </p:nvSpPr>
        <p:spPr>
          <a:xfrm>
            <a:off x="4008600" y="1578738"/>
            <a:ext cx="1132200" cy="1132200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9" name="Google Shape;2149;p49"/>
          <p:cNvSpPr/>
          <p:nvPr/>
        </p:nvSpPr>
        <p:spPr>
          <a:xfrm>
            <a:off x="4180654" y="1748088"/>
            <a:ext cx="793500" cy="793500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0" name="Google Shape;2150;p49"/>
          <p:cNvSpPr/>
          <p:nvPr/>
        </p:nvSpPr>
        <p:spPr>
          <a:xfrm>
            <a:off x="720000" y="3418500"/>
            <a:ext cx="2328300" cy="1185000"/>
          </a:xfrm>
          <a:prstGeom prst="rect">
            <a:avLst/>
          </a:prstGeom>
          <a:solidFill>
            <a:srgbClr val="7C7C7C">
              <a:alpha val="1421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51" name="Google Shape;2151;p49"/>
          <p:cNvGrpSpPr/>
          <p:nvPr/>
        </p:nvGrpSpPr>
        <p:grpSpPr>
          <a:xfrm>
            <a:off x="720000" y="3165690"/>
            <a:ext cx="2344800" cy="218100"/>
            <a:chOff x="1290775" y="1427529"/>
            <a:chExt cx="2328300" cy="218100"/>
          </a:xfrm>
        </p:grpSpPr>
        <p:sp>
          <p:nvSpPr>
            <p:cNvPr id="2143" name="Google Shape;2143;p49"/>
            <p:cNvSpPr/>
            <p:nvPr/>
          </p:nvSpPr>
          <p:spPr>
            <a:xfrm>
              <a:off x="1290775" y="1427529"/>
              <a:ext cx="2328300" cy="218100"/>
            </a:xfrm>
            <a:prstGeom prst="rect">
              <a:avLst/>
            </a:prstGeom>
            <a:solidFill>
              <a:srgbClr val="ECE5B4"/>
            </a:solidFill>
            <a:ln w="9525" cap="flat" cmpd="sng">
              <a:solidFill>
                <a:srgbClr val="ECE5B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" name="Google Shape;2152;p49"/>
            <p:cNvSpPr/>
            <p:nvPr/>
          </p:nvSpPr>
          <p:spPr>
            <a:xfrm>
              <a:off x="1405200" y="1486450"/>
              <a:ext cx="100200" cy="100200"/>
            </a:xfrm>
            <a:prstGeom prst="ellipse">
              <a:avLst/>
            </a:prstGeom>
            <a:solidFill>
              <a:srgbClr val="2F2B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" name="Google Shape;2153;p49"/>
            <p:cNvSpPr/>
            <p:nvPr/>
          </p:nvSpPr>
          <p:spPr>
            <a:xfrm>
              <a:off x="1588650" y="1486450"/>
              <a:ext cx="100200" cy="100200"/>
            </a:xfrm>
            <a:prstGeom prst="ellipse">
              <a:avLst/>
            </a:prstGeom>
            <a:solidFill>
              <a:srgbClr val="2F2B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" name="Google Shape;2154;p49"/>
            <p:cNvSpPr/>
            <p:nvPr/>
          </p:nvSpPr>
          <p:spPr>
            <a:xfrm>
              <a:off x="1772100" y="1486450"/>
              <a:ext cx="100200" cy="100200"/>
            </a:xfrm>
            <a:prstGeom prst="ellipse">
              <a:avLst/>
            </a:prstGeom>
            <a:solidFill>
              <a:srgbClr val="2F2B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56" name="Google Shape;2156;p49"/>
          <p:cNvGrpSpPr/>
          <p:nvPr/>
        </p:nvGrpSpPr>
        <p:grpSpPr>
          <a:xfrm>
            <a:off x="5740225" y="3197846"/>
            <a:ext cx="2328300" cy="218100"/>
            <a:chOff x="1290775" y="1427529"/>
            <a:chExt cx="2328300" cy="218100"/>
          </a:xfrm>
        </p:grpSpPr>
        <p:sp>
          <p:nvSpPr>
            <p:cNvPr id="2145" name="Google Shape;2145;p49"/>
            <p:cNvSpPr/>
            <p:nvPr/>
          </p:nvSpPr>
          <p:spPr>
            <a:xfrm>
              <a:off x="1290775" y="1427529"/>
              <a:ext cx="2328300" cy="218100"/>
            </a:xfrm>
            <a:prstGeom prst="rect">
              <a:avLst/>
            </a:prstGeom>
            <a:solidFill>
              <a:srgbClr val="ECE5B4"/>
            </a:solidFill>
            <a:ln w="9525" cap="flat" cmpd="sng">
              <a:solidFill>
                <a:srgbClr val="ECE5B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" name="Google Shape;2157;p49"/>
            <p:cNvSpPr/>
            <p:nvPr/>
          </p:nvSpPr>
          <p:spPr>
            <a:xfrm>
              <a:off x="1405200" y="1486450"/>
              <a:ext cx="100200" cy="100200"/>
            </a:xfrm>
            <a:prstGeom prst="ellipse">
              <a:avLst/>
            </a:prstGeom>
            <a:solidFill>
              <a:srgbClr val="2F2B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" name="Google Shape;2158;p49"/>
            <p:cNvSpPr/>
            <p:nvPr/>
          </p:nvSpPr>
          <p:spPr>
            <a:xfrm>
              <a:off x="1588650" y="1486450"/>
              <a:ext cx="100200" cy="100200"/>
            </a:xfrm>
            <a:prstGeom prst="ellipse">
              <a:avLst/>
            </a:prstGeom>
            <a:solidFill>
              <a:srgbClr val="2F2B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" name="Google Shape;2159;p49"/>
            <p:cNvSpPr/>
            <p:nvPr/>
          </p:nvSpPr>
          <p:spPr>
            <a:xfrm>
              <a:off x="1772100" y="1486450"/>
              <a:ext cx="100200" cy="100200"/>
            </a:xfrm>
            <a:prstGeom prst="ellipse">
              <a:avLst/>
            </a:prstGeom>
            <a:solidFill>
              <a:srgbClr val="2F2B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65" name="Google Shape;2165;p49"/>
          <p:cNvSpPr txBox="1">
            <a:spLocks noGrp="1"/>
          </p:cNvSpPr>
          <p:nvPr>
            <p:ph type="subTitle" idx="1"/>
          </p:nvPr>
        </p:nvSpPr>
        <p:spPr>
          <a:xfrm>
            <a:off x="720000" y="3946209"/>
            <a:ext cx="2336400" cy="65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ru-RU" b="1" dirty="0"/>
              <a:t>Блокировка навязчивой рекламы в интернете</a:t>
            </a:r>
            <a:endParaRPr dirty="0"/>
          </a:p>
        </p:txBody>
      </p:sp>
      <p:sp>
        <p:nvSpPr>
          <p:cNvPr id="2166" name="Google Shape;2166;p49"/>
          <p:cNvSpPr txBox="1">
            <a:spLocks noGrp="1"/>
          </p:cNvSpPr>
          <p:nvPr>
            <p:ph type="subTitle" idx="2"/>
          </p:nvPr>
        </p:nvSpPr>
        <p:spPr>
          <a:xfrm>
            <a:off x="5740225" y="3943588"/>
            <a:ext cx="2336400" cy="65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b="1" dirty="0"/>
              <a:t>Инверсия цветов</a:t>
            </a:r>
            <a:endParaRPr dirty="0"/>
          </a:p>
        </p:txBody>
      </p:sp>
      <p:sp>
        <p:nvSpPr>
          <p:cNvPr id="2168" name="Google Shape;2168;p49"/>
          <p:cNvSpPr txBox="1">
            <a:spLocks noGrp="1"/>
          </p:cNvSpPr>
          <p:nvPr>
            <p:ph type="title"/>
          </p:nvPr>
        </p:nvSpPr>
        <p:spPr>
          <a:xfrm>
            <a:off x="720000" y="3383732"/>
            <a:ext cx="2344800" cy="562385"/>
          </a:xfrm>
          <a:prstGeom prst="rect">
            <a:avLst/>
          </a:prstGeom>
          <a:solidFill>
            <a:srgbClr val="FF0000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dirty="0">
                <a:solidFill>
                  <a:schemeClr val="bg1"/>
                </a:solidFill>
              </a:rPr>
              <a:t>Блок рекламы</a:t>
            </a:r>
            <a:endParaRPr sz="2400" dirty="0">
              <a:solidFill>
                <a:schemeClr val="bg1"/>
              </a:solidFill>
            </a:endParaRPr>
          </a:p>
        </p:txBody>
      </p:sp>
      <p:sp>
        <p:nvSpPr>
          <p:cNvPr id="2169" name="Google Shape;2169;p49"/>
          <p:cNvSpPr txBox="1">
            <a:spLocks noGrp="1"/>
          </p:cNvSpPr>
          <p:nvPr>
            <p:ph type="title" idx="4"/>
          </p:nvPr>
        </p:nvSpPr>
        <p:spPr>
          <a:xfrm>
            <a:off x="5740225" y="3415888"/>
            <a:ext cx="2328300" cy="527700"/>
          </a:xfrm>
          <a:prstGeom prst="rect">
            <a:avLst/>
          </a:prstGeom>
          <a:solidFill>
            <a:schemeClr val="tx1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dirty="0">
                <a:solidFill>
                  <a:schemeClr val="bg1"/>
                </a:solidFill>
              </a:rPr>
              <a:t>Тёмная тема</a:t>
            </a:r>
            <a:endParaRPr sz="2400" dirty="0">
              <a:solidFill>
                <a:schemeClr val="bg1"/>
              </a:solidFill>
            </a:endParaRPr>
          </a:p>
        </p:txBody>
      </p:sp>
      <p:sp>
        <p:nvSpPr>
          <p:cNvPr id="2171" name="Google Shape;2171;p49"/>
          <p:cNvSpPr txBox="1">
            <a:spLocks noGrp="1"/>
          </p:cNvSpPr>
          <p:nvPr>
            <p:ph type="title" idx="6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Функционал моего расширения</a:t>
            </a:r>
            <a:endParaRPr dirty="0"/>
          </a:p>
        </p:txBody>
      </p:sp>
      <p:sp>
        <p:nvSpPr>
          <p:cNvPr id="2172" name="Google Shape;2172;p49"/>
          <p:cNvSpPr/>
          <p:nvPr/>
        </p:nvSpPr>
        <p:spPr>
          <a:xfrm>
            <a:off x="4341754" y="1909175"/>
            <a:ext cx="471300" cy="471300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3" name="Google Shape;2173;p49"/>
          <p:cNvSpPr/>
          <p:nvPr/>
        </p:nvSpPr>
        <p:spPr>
          <a:xfrm>
            <a:off x="4001100" y="1578738"/>
            <a:ext cx="1147200" cy="1147200"/>
          </a:xfrm>
          <a:prstGeom prst="arc">
            <a:avLst>
              <a:gd name="adj1" fmla="val 16200000"/>
              <a:gd name="adj2" fmla="val 12842389"/>
            </a:avLst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4" name="Google Shape;2174;p49"/>
          <p:cNvSpPr/>
          <p:nvPr/>
        </p:nvSpPr>
        <p:spPr>
          <a:xfrm>
            <a:off x="4170450" y="1740588"/>
            <a:ext cx="808500" cy="808500"/>
          </a:xfrm>
          <a:prstGeom prst="arc">
            <a:avLst>
              <a:gd name="adj1" fmla="val 16200000"/>
              <a:gd name="adj2" fmla="val 3231223"/>
            </a:avLst>
          </a:prstGeom>
          <a:noFill/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5" name="Google Shape;2175;p49"/>
          <p:cNvSpPr/>
          <p:nvPr/>
        </p:nvSpPr>
        <p:spPr>
          <a:xfrm>
            <a:off x="4341752" y="1909188"/>
            <a:ext cx="471300" cy="471300"/>
          </a:xfrm>
          <a:prstGeom prst="arc">
            <a:avLst>
              <a:gd name="adj1" fmla="val 16200000"/>
              <a:gd name="adj2" fmla="val 9612111"/>
            </a:avLst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6" name="Google Shape;1586;p41"/>
          <p:cNvSpPr/>
          <p:nvPr/>
        </p:nvSpPr>
        <p:spPr>
          <a:xfrm>
            <a:off x="1346850" y="2482884"/>
            <a:ext cx="2352900" cy="1185000"/>
          </a:xfrm>
          <a:prstGeom prst="rect">
            <a:avLst/>
          </a:prstGeom>
          <a:solidFill>
            <a:srgbClr val="7C7C7C">
              <a:alpha val="1421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87" name="Google Shape;1587;p41"/>
          <p:cNvGrpSpPr/>
          <p:nvPr/>
        </p:nvGrpSpPr>
        <p:grpSpPr>
          <a:xfrm>
            <a:off x="1355100" y="2264746"/>
            <a:ext cx="2336400" cy="218100"/>
            <a:chOff x="1290775" y="1427525"/>
            <a:chExt cx="2336400" cy="218100"/>
          </a:xfrm>
        </p:grpSpPr>
        <p:sp>
          <p:nvSpPr>
            <p:cNvPr id="1588" name="Google Shape;1588;p41"/>
            <p:cNvSpPr/>
            <p:nvPr/>
          </p:nvSpPr>
          <p:spPr>
            <a:xfrm>
              <a:off x="1290775" y="1427525"/>
              <a:ext cx="2336400" cy="218100"/>
            </a:xfrm>
            <a:prstGeom prst="rect">
              <a:avLst/>
            </a:prstGeom>
            <a:solidFill>
              <a:srgbClr val="ECE5B4"/>
            </a:solidFill>
            <a:ln w="9525" cap="flat" cmpd="sng">
              <a:solidFill>
                <a:srgbClr val="ECE5B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41"/>
            <p:cNvSpPr/>
            <p:nvPr/>
          </p:nvSpPr>
          <p:spPr>
            <a:xfrm>
              <a:off x="1405200" y="1486450"/>
              <a:ext cx="100200" cy="100200"/>
            </a:xfrm>
            <a:prstGeom prst="ellipse">
              <a:avLst/>
            </a:prstGeom>
            <a:solidFill>
              <a:srgbClr val="2F2B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41"/>
            <p:cNvSpPr/>
            <p:nvPr/>
          </p:nvSpPr>
          <p:spPr>
            <a:xfrm>
              <a:off x="1588650" y="1486450"/>
              <a:ext cx="100200" cy="100200"/>
            </a:xfrm>
            <a:prstGeom prst="ellipse">
              <a:avLst/>
            </a:prstGeom>
            <a:solidFill>
              <a:srgbClr val="2F2B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41"/>
            <p:cNvSpPr/>
            <p:nvPr/>
          </p:nvSpPr>
          <p:spPr>
            <a:xfrm>
              <a:off x="1772100" y="1486450"/>
              <a:ext cx="100200" cy="100200"/>
            </a:xfrm>
            <a:prstGeom prst="ellipse">
              <a:avLst/>
            </a:prstGeom>
            <a:solidFill>
              <a:srgbClr val="2F2B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92" name="Google Shape;1592;p41"/>
          <p:cNvSpPr/>
          <p:nvPr/>
        </p:nvSpPr>
        <p:spPr>
          <a:xfrm>
            <a:off x="5444250" y="3367074"/>
            <a:ext cx="2352900" cy="1185000"/>
          </a:xfrm>
          <a:prstGeom prst="rect">
            <a:avLst/>
          </a:prstGeom>
          <a:solidFill>
            <a:srgbClr val="7C7C7C">
              <a:alpha val="1421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93" name="Google Shape;1593;p41"/>
          <p:cNvGrpSpPr/>
          <p:nvPr/>
        </p:nvGrpSpPr>
        <p:grpSpPr>
          <a:xfrm>
            <a:off x="5452500" y="3148937"/>
            <a:ext cx="2336400" cy="218100"/>
            <a:chOff x="1290775" y="1427525"/>
            <a:chExt cx="2336400" cy="218100"/>
          </a:xfrm>
        </p:grpSpPr>
        <p:sp>
          <p:nvSpPr>
            <p:cNvPr id="1594" name="Google Shape;1594;p41"/>
            <p:cNvSpPr/>
            <p:nvPr/>
          </p:nvSpPr>
          <p:spPr>
            <a:xfrm>
              <a:off x="1290775" y="1427525"/>
              <a:ext cx="2336400" cy="218100"/>
            </a:xfrm>
            <a:prstGeom prst="rect">
              <a:avLst/>
            </a:prstGeom>
            <a:solidFill>
              <a:srgbClr val="ECE5B4"/>
            </a:solidFill>
            <a:ln w="9525" cap="flat" cmpd="sng">
              <a:solidFill>
                <a:srgbClr val="ECE5B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41"/>
            <p:cNvSpPr/>
            <p:nvPr/>
          </p:nvSpPr>
          <p:spPr>
            <a:xfrm>
              <a:off x="1405200" y="1486450"/>
              <a:ext cx="100200" cy="100200"/>
            </a:xfrm>
            <a:prstGeom prst="ellipse">
              <a:avLst/>
            </a:prstGeom>
            <a:solidFill>
              <a:srgbClr val="2F2B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41"/>
            <p:cNvSpPr/>
            <p:nvPr/>
          </p:nvSpPr>
          <p:spPr>
            <a:xfrm>
              <a:off x="1588650" y="1486450"/>
              <a:ext cx="100200" cy="100200"/>
            </a:xfrm>
            <a:prstGeom prst="ellipse">
              <a:avLst/>
            </a:prstGeom>
            <a:solidFill>
              <a:srgbClr val="2F2B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41"/>
            <p:cNvSpPr/>
            <p:nvPr/>
          </p:nvSpPr>
          <p:spPr>
            <a:xfrm>
              <a:off x="1772100" y="1486450"/>
              <a:ext cx="100200" cy="100200"/>
            </a:xfrm>
            <a:prstGeom prst="ellipse">
              <a:avLst/>
            </a:prstGeom>
            <a:solidFill>
              <a:srgbClr val="2F2B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98" name="Google Shape;1598;p41"/>
          <p:cNvSpPr/>
          <p:nvPr/>
        </p:nvSpPr>
        <p:spPr>
          <a:xfrm>
            <a:off x="5444250" y="1602149"/>
            <a:ext cx="2352900" cy="1185000"/>
          </a:xfrm>
          <a:prstGeom prst="rect">
            <a:avLst/>
          </a:prstGeom>
          <a:solidFill>
            <a:srgbClr val="7C7C7C">
              <a:alpha val="1421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99" name="Google Shape;1599;p41"/>
          <p:cNvGrpSpPr/>
          <p:nvPr/>
        </p:nvGrpSpPr>
        <p:grpSpPr>
          <a:xfrm>
            <a:off x="5452500" y="1384012"/>
            <a:ext cx="2336400" cy="218100"/>
            <a:chOff x="1290775" y="1427525"/>
            <a:chExt cx="2336400" cy="218100"/>
          </a:xfrm>
        </p:grpSpPr>
        <p:sp>
          <p:nvSpPr>
            <p:cNvPr id="1600" name="Google Shape;1600;p41"/>
            <p:cNvSpPr/>
            <p:nvPr/>
          </p:nvSpPr>
          <p:spPr>
            <a:xfrm>
              <a:off x="1290775" y="1427525"/>
              <a:ext cx="2336400" cy="218100"/>
            </a:xfrm>
            <a:prstGeom prst="rect">
              <a:avLst/>
            </a:prstGeom>
            <a:solidFill>
              <a:srgbClr val="ECE5B4"/>
            </a:solidFill>
            <a:ln w="9525" cap="flat" cmpd="sng">
              <a:solidFill>
                <a:srgbClr val="ECE5B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41"/>
            <p:cNvSpPr/>
            <p:nvPr/>
          </p:nvSpPr>
          <p:spPr>
            <a:xfrm>
              <a:off x="1405200" y="1486450"/>
              <a:ext cx="100200" cy="100200"/>
            </a:xfrm>
            <a:prstGeom prst="ellipse">
              <a:avLst/>
            </a:prstGeom>
            <a:solidFill>
              <a:srgbClr val="2F2B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41"/>
            <p:cNvSpPr/>
            <p:nvPr/>
          </p:nvSpPr>
          <p:spPr>
            <a:xfrm>
              <a:off x="1588650" y="1486450"/>
              <a:ext cx="100200" cy="100200"/>
            </a:xfrm>
            <a:prstGeom prst="ellipse">
              <a:avLst/>
            </a:prstGeom>
            <a:solidFill>
              <a:srgbClr val="2F2B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41"/>
            <p:cNvSpPr/>
            <p:nvPr/>
          </p:nvSpPr>
          <p:spPr>
            <a:xfrm>
              <a:off x="1772100" y="1486450"/>
              <a:ext cx="100200" cy="100200"/>
            </a:xfrm>
            <a:prstGeom prst="ellipse">
              <a:avLst/>
            </a:prstGeom>
            <a:solidFill>
              <a:srgbClr val="2F2B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04" name="Google Shape;1604;p4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Реклама в Интернете</a:t>
            </a:r>
            <a:endParaRPr dirty="0"/>
          </a:p>
        </p:txBody>
      </p:sp>
      <p:sp>
        <p:nvSpPr>
          <p:cNvPr id="1605" name="Google Shape;1605;p41"/>
          <p:cNvSpPr txBox="1">
            <a:spLocks noGrp="1"/>
          </p:cNvSpPr>
          <p:nvPr>
            <p:ph type="title" idx="2"/>
          </p:nvPr>
        </p:nvSpPr>
        <p:spPr>
          <a:xfrm>
            <a:off x="1355100" y="2482871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/>
              <a:t>Вредоносная</a:t>
            </a:r>
            <a:endParaRPr b="1" dirty="0"/>
          </a:p>
        </p:txBody>
      </p:sp>
      <p:sp>
        <p:nvSpPr>
          <p:cNvPr id="1606" name="Google Shape;1606;p41"/>
          <p:cNvSpPr txBox="1">
            <a:spLocks noGrp="1"/>
          </p:cNvSpPr>
          <p:nvPr>
            <p:ph type="subTitle" idx="1"/>
          </p:nvPr>
        </p:nvSpPr>
        <p:spPr>
          <a:xfrm>
            <a:off x="1355100" y="3010584"/>
            <a:ext cx="2336400" cy="65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ru-RU" sz="1200" b="1" dirty="0"/>
              <a:t>Вредоносные программы мошенников и </a:t>
            </a:r>
            <a:r>
              <a:rPr lang="ru-RU" sz="1200" b="1" dirty="0" err="1"/>
              <a:t>криптомайнеров</a:t>
            </a:r>
            <a:endParaRPr sz="1200" b="1" dirty="0"/>
          </a:p>
        </p:txBody>
      </p:sp>
      <p:sp>
        <p:nvSpPr>
          <p:cNvPr id="1607" name="Google Shape;1607;p41"/>
          <p:cNvSpPr txBox="1">
            <a:spLocks noGrp="1"/>
          </p:cNvSpPr>
          <p:nvPr>
            <p:ph type="title" idx="3"/>
          </p:nvPr>
        </p:nvSpPr>
        <p:spPr>
          <a:xfrm>
            <a:off x="5452500" y="1598709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/>
              <a:t>Навязчивая</a:t>
            </a:r>
            <a:endParaRPr b="1" dirty="0"/>
          </a:p>
        </p:txBody>
      </p:sp>
      <p:sp>
        <p:nvSpPr>
          <p:cNvPr id="1608" name="Google Shape;1608;p41"/>
          <p:cNvSpPr txBox="1">
            <a:spLocks noGrp="1"/>
          </p:cNvSpPr>
          <p:nvPr>
            <p:ph type="subTitle" idx="4"/>
          </p:nvPr>
        </p:nvSpPr>
        <p:spPr>
          <a:xfrm>
            <a:off x="5452500" y="2126421"/>
            <a:ext cx="2336400" cy="65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ru-RU" sz="1100" b="1" dirty="0">
                <a:solidFill>
                  <a:schemeClr val="bg1"/>
                </a:solidFill>
              </a:rPr>
              <a:t>Всплывающие окна, реклама продуктов и раздражающие рекламные баннеры</a:t>
            </a:r>
            <a:endParaRPr sz="1100" dirty="0">
              <a:solidFill>
                <a:schemeClr val="bg1"/>
              </a:solidFill>
            </a:endParaRPr>
          </a:p>
        </p:txBody>
      </p:sp>
      <p:sp>
        <p:nvSpPr>
          <p:cNvPr id="1609" name="Google Shape;1609;p41"/>
          <p:cNvSpPr txBox="1">
            <a:spLocks noGrp="1"/>
          </p:cNvSpPr>
          <p:nvPr>
            <p:ph type="title" idx="5"/>
          </p:nvPr>
        </p:nvSpPr>
        <p:spPr>
          <a:xfrm>
            <a:off x="5452500" y="3367059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/>
              <a:t>Замедляющая</a:t>
            </a:r>
            <a:endParaRPr b="1" dirty="0"/>
          </a:p>
        </p:txBody>
      </p:sp>
      <p:sp>
        <p:nvSpPr>
          <p:cNvPr id="1610" name="Google Shape;1610;p41"/>
          <p:cNvSpPr txBox="1">
            <a:spLocks noGrp="1"/>
          </p:cNvSpPr>
          <p:nvPr>
            <p:ph type="subTitle" idx="6"/>
          </p:nvPr>
        </p:nvSpPr>
        <p:spPr>
          <a:xfrm>
            <a:off x="5452500" y="3894771"/>
            <a:ext cx="2336400" cy="65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ru-RU" sz="1200" b="1" dirty="0"/>
              <a:t>Иногда замедляет работу в интернете</a:t>
            </a:r>
            <a:endParaRPr sz="1200" b="1" dirty="0"/>
          </a:p>
        </p:txBody>
      </p:sp>
      <p:grpSp>
        <p:nvGrpSpPr>
          <p:cNvPr id="1611" name="Google Shape;1611;p41"/>
          <p:cNvGrpSpPr/>
          <p:nvPr/>
        </p:nvGrpSpPr>
        <p:grpSpPr>
          <a:xfrm>
            <a:off x="4242379" y="1811347"/>
            <a:ext cx="650997" cy="759684"/>
            <a:chOff x="4876875" y="1427500"/>
            <a:chExt cx="1130400" cy="1319125"/>
          </a:xfrm>
        </p:grpSpPr>
        <p:sp>
          <p:nvSpPr>
            <p:cNvPr id="1612" name="Google Shape;1612;p41"/>
            <p:cNvSpPr/>
            <p:nvPr/>
          </p:nvSpPr>
          <p:spPr>
            <a:xfrm>
              <a:off x="4876875" y="1645625"/>
              <a:ext cx="1130400" cy="11010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41"/>
            <p:cNvSpPr/>
            <p:nvPr/>
          </p:nvSpPr>
          <p:spPr>
            <a:xfrm>
              <a:off x="4876875" y="1427500"/>
              <a:ext cx="1130400" cy="2181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14" name="Google Shape;1614;p41"/>
          <p:cNvGrpSpPr/>
          <p:nvPr/>
        </p:nvGrpSpPr>
        <p:grpSpPr>
          <a:xfrm>
            <a:off x="4242379" y="3579710"/>
            <a:ext cx="650997" cy="759684"/>
            <a:chOff x="4876875" y="1427500"/>
            <a:chExt cx="1130400" cy="1319125"/>
          </a:xfrm>
        </p:grpSpPr>
        <p:sp>
          <p:nvSpPr>
            <p:cNvPr id="1615" name="Google Shape;1615;p41"/>
            <p:cNvSpPr/>
            <p:nvPr/>
          </p:nvSpPr>
          <p:spPr>
            <a:xfrm>
              <a:off x="4876875" y="1645625"/>
              <a:ext cx="1130400" cy="11010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41"/>
            <p:cNvSpPr/>
            <p:nvPr/>
          </p:nvSpPr>
          <p:spPr>
            <a:xfrm>
              <a:off x="4876875" y="1427500"/>
              <a:ext cx="1130400" cy="2181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17" name="Google Shape;1617;p41"/>
          <p:cNvGrpSpPr/>
          <p:nvPr/>
        </p:nvGrpSpPr>
        <p:grpSpPr>
          <a:xfrm>
            <a:off x="4242379" y="2695522"/>
            <a:ext cx="650997" cy="759684"/>
            <a:chOff x="4876875" y="1427500"/>
            <a:chExt cx="1130400" cy="1319125"/>
          </a:xfrm>
        </p:grpSpPr>
        <p:sp>
          <p:nvSpPr>
            <p:cNvPr id="1618" name="Google Shape;1618;p41"/>
            <p:cNvSpPr/>
            <p:nvPr/>
          </p:nvSpPr>
          <p:spPr>
            <a:xfrm>
              <a:off x="4876875" y="1645625"/>
              <a:ext cx="1130400" cy="11010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41"/>
            <p:cNvSpPr/>
            <p:nvPr/>
          </p:nvSpPr>
          <p:spPr>
            <a:xfrm>
              <a:off x="4876875" y="1427500"/>
              <a:ext cx="1130400" cy="2181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620" name="Google Shape;1620;p41"/>
          <p:cNvCxnSpPr>
            <a:stCxn id="1612" idx="3"/>
            <a:endCxn id="1607" idx="1"/>
          </p:cNvCxnSpPr>
          <p:nvPr/>
        </p:nvCxnSpPr>
        <p:spPr>
          <a:xfrm rot="10800000" flipH="1">
            <a:off x="4893377" y="1862499"/>
            <a:ext cx="559200" cy="391500"/>
          </a:xfrm>
          <a:prstGeom prst="bentConnector3">
            <a:avLst>
              <a:gd name="adj1" fmla="val 49993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21" name="Google Shape;1621;p41"/>
          <p:cNvCxnSpPr>
            <a:stCxn id="1605" idx="3"/>
            <a:endCxn id="1618" idx="1"/>
          </p:cNvCxnSpPr>
          <p:nvPr/>
        </p:nvCxnSpPr>
        <p:spPr>
          <a:xfrm>
            <a:off x="3691500" y="2746721"/>
            <a:ext cx="550800" cy="391500"/>
          </a:xfrm>
          <a:prstGeom prst="bentConnector3">
            <a:avLst>
              <a:gd name="adj1" fmla="val 5000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22" name="Google Shape;1622;p41"/>
          <p:cNvCxnSpPr>
            <a:stCxn id="1615" idx="3"/>
            <a:endCxn id="1609" idx="1"/>
          </p:cNvCxnSpPr>
          <p:nvPr/>
        </p:nvCxnSpPr>
        <p:spPr>
          <a:xfrm rot="10800000" flipH="1">
            <a:off x="4893377" y="3630861"/>
            <a:ext cx="559200" cy="391500"/>
          </a:xfrm>
          <a:prstGeom prst="bentConnector3">
            <a:avLst>
              <a:gd name="adj1" fmla="val 49993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623" name="Google Shape;1623;p41"/>
          <p:cNvGrpSpPr/>
          <p:nvPr/>
        </p:nvGrpSpPr>
        <p:grpSpPr>
          <a:xfrm>
            <a:off x="4411203" y="3887933"/>
            <a:ext cx="327024" cy="269049"/>
            <a:chOff x="3437462" y="2859987"/>
            <a:chExt cx="327024" cy="269049"/>
          </a:xfrm>
        </p:grpSpPr>
        <p:sp>
          <p:nvSpPr>
            <p:cNvPr id="1624" name="Google Shape;1624;p41"/>
            <p:cNvSpPr/>
            <p:nvPr/>
          </p:nvSpPr>
          <p:spPr>
            <a:xfrm>
              <a:off x="3461569" y="2903372"/>
              <a:ext cx="279760" cy="192153"/>
            </a:xfrm>
            <a:custGeom>
              <a:avLst/>
              <a:gdLst/>
              <a:ahLst/>
              <a:cxnLst/>
              <a:rect l="l" t="t" r="r" b="b"/>
              <a:pathLst>
                <a:path w="7880" h="5412" extrusionOk="0">
                  <a:moveTo>
                    <a:pt x="306" y="1"/>
                  </a:moveTo>
                  <a:cubicBezTo>
                    <a:pt x="137" y="1"/>
                    <a:pt x="1" y="137"/>
                    <a:pt x="1" y="306"/>
                  </a:cubicBezTo>
                  <a:lnTo>
                    <a:pt x="1" y="5105"/>
                  </a:lnTo>
                  <a:cubicBezTo>
                    <a:pt x="1" y="5275"/>
                    <a:pt x="137" y="5411"/>
                    <a:pt x="306" y="5411"/>
                  </a:cubicBezTo>
                  <a:lnTo>
                    <a:pt x="7571" y="5411"/>
                  </a:lnTo>
                  <a:cubicBezTo>
                    <a:pt x="7740" y="5411"/>
                    <a:pt x="7879" y="5275"/>
                    <a:pt x="7876" y="5105"/>
                  </a:cubicBezTo>
                  <a:lnTo>
                    <a:pt x="7876" y="306"/>
                  </a:lnTo>
                  <a:cubicBezTo>
                    <a:pt x="7876" y="137"/>
                    <a:pt x="7740" y="1"/>
                    <a:pt x="757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41"/>
            <p:cNvSpPr/>
            <p:nvPr/>
          </p:nvSpPr>
          <p:spPr>
            <a:xfrm>
              <a:off x="3717267" y="2903372"/>
              <a:ext cx="24071" cy="192153"/>
            </a:xfrm>
            <a:custGeom>
              <a:avLst/>
              <a:gdLst/>
              <a:ahLst/>
              <a:cxnLst/>
              <a:rect l="l" t="t" r="r" b="b"/>
              <a:pathLst>
                <a:path w="678" h="5412" extrusionOk="0">
                  <a:moveTo>
                    <a:pt x="1" y="1"/>
                  </a:moveTo>
                  <a:cubicBezTo>
                    <a:pt x="169" y="1"/>
                    <a:pt x="306" y="137"/>
                    <a:pt x="306" y="306"/>
                  </a:cubicBezTo>
                  <a:lnTo>
                    <a:pt x="306" y="5105"/>
                  </a:lnTo>
                  <a:cubicBezTo>
                    <a:pt x="306" y="5275"/>
                    <a:pt x="169" y="5411"/>
                    <a:pt x="1" y="5411"/>
                  </a:cubicBezTo>
                  <a:lnTo>
                    <a:pt x="371" y="5411"/>
                  </a:lnTo>
                  <a:cubicBezTo>
                    <a:pt x="541" y="5411"/>
                    <a:pt x="677" y="5275"/>
                    <a:pt x="677" y="5105"/>
                  </a:cubicBezTo>
                  <a:lnTo>
                    <a:pt x="677" y="306"/>
                  </a:lnTo>
                  <a:cubicBezTo>
                    <a:pt x="677" y="137"/>
                    <a:pt x="538" y="1"/>
                    <a:pt x="371" y="1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41"/>
            <p:cNvSpPr/>
            <p:nvPr/>
          </p:nvSpPr>
          <p:spPr>
            <a:xfrm>
              <a:off x="3482871" y="2921266"/>
              <a:ext cx="237086" cy="156364"/>
            </a:xfrm>
            <a:custGeom>
              <a:avLst/>
              <a:gdLst/>
              <a:ahLst/>
              <a:cxnLst/>
              <a:rect l="l" t="t" r="r" b="b"/>
              <a:pathLst>
                <a:path w="6678" h="4404" extrusionOk="0">
                  <a:moveTo>
                    <a:pt x="206" y="0"/>
                  </a:moveTo>
                  <a:cubicBezTo>
                    <a:pt x="93" y="0"/>
                    <a:pt x="1" y="92"/>
                    <a:pt x="1" y="205"/>
                  </a:cubicBezTo>
                  <a:lnTo>
                    <a:pt x="1" y="4198"/>
                  </a:lnTo>
                  <a:cubicBezTo>
                    <a:pt x="1" y="4312"/>
                    <a:pt x="93" y="4404"/>
                    <a:pt x="206" y="4404"/>
                  </a:cubicBezTo>
                  <a:lnTo>
                    <a:pt x="6473" y="4404"/>
                  </a:lnTo>
                  <a:cubicBezTo>
                    <a:pt x="6586" y="4404"/>
                    <a:pt x="6678" y="4312"/>
                    <a:pt x="6678" y="4198"/>
                  </a:cubicBezTo>
                  <a:lnTo>
                    <a:pt x="6678" y="205"/>
                  </a:lnTo>
                  <a:cubicBezTo>
                    <a:pt x="6678" y="92"/>
                    <a:pt x="6586" y="0"/>
                    <a:pt x="647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1627;p41"/>
            <p:cNvSpPr/>
            <p:nvPr/>
          </p:nvSpPr>
          <p:spPr>
            <a:xfrm>
              <a:off x="3699302" y="2921266"/>
              <a:ext cx="20662" cy="156364"/>
            </a:xfrm>
            <a:custGeom>
              <a:avLst/>
              <a:gdLst/>
              <a:ahLst/>
              <a:cxnLst/>
              <a:rect l="l" t="t" r="r" b="b"/>
              <a:pathLst>
                <a:path w="582" h="4404" extrusionOk="0">
                  <a:moveTo>
                    <a:pt x="380" y="0"/>
                  </a:moveTo>
                  <a:cubicBezTo>
                    <a:pt x="379" y="0"/>
                    <a:pt x="378" y="0"/>
                    <a:pt x="377" y="0"/>
                  </a:cubicBezTo>
                  <a:lnTo>
                    <a:pt x="0" y="0"/>
                  </a:lnTo>
                  <a:cubicBezTo>
                    <a:pt x="114" y="0"/>
                    <a:pt x="206" y="92"/>
                    <a:pt x="206" y="205"/>
                  </a:cubicBezTo>
                  <a:lnTo>
                    <a:pt x="206" y="4198"/>
                  </a:lnTo>
                  <a:cubicBezTo>
                    <a:pt x="206" y="4312"/>
                    <a:pt x="114" y="4404"/>
                    <a:pt x="0" y="4404"/>
                  </a:cubicBezTo>
                  <a:lnTo>
                    <a:pt x="377" y="4404"/>
                  </a:lnTo>
                  <a:cubicBezTo>
                    <a:pt x="490" y="4404"/>
                    <a:pt x="582" y="4312"/>
                    <a:pt x="582" y="4198"/>
                  </a:cubicBezTo>
                  <a:lnTo>
                    <a:pt x="582" y="205"/>
                  </a:lnTo>
                  <a:cubicBezTo>
                    <a:pt x="582" y="93"/>
                    <a:pt x="491" y="0"/>
                    <a:pt x="380" y="0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41"/>
            <p:cNvSpPr/>
            <p:nvPr/>
          </p:nvSpPr>
          <p:spPr>
            <a:xfrm>
              <a:off x="3538825" y="3014712"/>
              <a:ext cx="96744" cy="62915"/>
            </a:xfrm>
            <a:custGeom>
              <a:avLst/>
              <a:gdLst/>
              <a:ahLst/>
              <a:cxnLst/>
              <a:rect l="l" t="t" r="r" b="b"/>
              <a:pathLst>
                <a:path w="2725" h="1772" extrusionOk="0">
                  <a:moveTo>
                    <a:pt x="1362" y="0"/>
                  </a:moveTo>
                  <a:cubicBezTo>
                    <a:pt x="611" y="0"/>
                    <a:pt x="0" y="609"/>
                    <a:pt x="0" y="1362"/>
                  </a:cubicBezTo>
                  <a:lnTo>
                    <a:pt x="0" y="1772"/>
                  </a:lnTo>
                  <a:lnTo>
                    <a:pt x="2724" y="1772"/>
                  </a:lnTo>
                  <a:lnTo>
                    <a:pt x="2724" y="1362"/>
                  </a:lnTo>
                  <a:cubicBezTo>
                    <a:pt x="2724" y="609"/>
                    <a:pt x="2114" y="0"/>
                    <a:pt x="136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41"/>
            <p:cNvSpPr/>
            <p:nvPr/>
          </p:nvSpPr>
          <p:spPr>
            <a:xfrm>
              <a:off x="3580222" y="3014712"/>
              <a:ext cx="55348" cy="62915"/>
            </a:xfrm>
            <a:custGeom>
              <a:avLst/>
              <a:gdLst/>
              <a:ahLst/>
              <a:cxnLst/>
              <a:rect l="l" t="t" r="r" b="b"/>
              <a:pathLst>
                <a:path w="1559" h="1772" extrusionOk="0">
                  <a:moveTo>
                    <a:pt x="196" y="0"/>
                  </a:moveTo>
                  <a:cubicBezTo>
                    <a:pt x="130" y="0"/>
                    <a:pt x="65" y="5"/>
                    <a:pt x="0" y="15"/>
                  </a:cubicBezTo>
                  <a:cubicBezTo>
                    <a:pt x="296" y="58"/>
                    <a:pt x="563" y="196"/>
                    <a:pt x="767" y="399"/>
                  </a:cubicBezTo>
                  <a:cubicBezTo>
                    <a:pt x="1013" y="645"/>
                    <a:pt x="1166" y="986"/>
                    <a:pt x="1166" y="1362"/>
                  </a:cubicBezTo>
                  <a:lnTo>
                    <a:pt x="1166" y="1772"/>
                  </a:lnTo>
                  <a:lnTo>
                    <a:pt x="1558" y="1772"/>
                  </a:lnTo>
                  <a:lnTo>
                    <a:pt x="1558" y="1362"/>
                  </a:lnTo>
                  <a:cubicBezTo>
                    <a:pt x="1558" y="986"/>
                    <a:pt x="1405" y="645"/>
                    <a:pt x="1158" y="399"/>
                  </a:cubicBezTo>
                  <a:cubicBezTo>
                    <a:pt x="912" y="153"/>
                    <a:pt x="571" y="0"/>
                    <a:pt x="196" y="0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41"/>
            <p:cNvSpPr/>
            <p:nvPr/>
          </p:nvSpPr>
          <p:spPr>
            <a:xfrm>
              <a:off x="3576530" y="2990854"/>
              <a:ext cx="21337" cy="38949"/>
            </a:xfrm>
            <a:custGeom>
              <a:avLst/>
              <a:gdLst/>
              <a:ahLst/>
              <a:cxnLst/>
              <a:rect l="l" t="t" r="r" b="b"/>
              <a:pathLst>
                <a:path w="601" h="1097" extrusionOk="0">
                  <a:moveTo>
                    <a:pt x="0" y="0"/>
                  </a:moveTo>
                  <a:lnTo>
                    <a:pt x="0" y="796"/>
                  </a:lnTo>
                  <a:cubicBezTo>
                    <a:pt x="0" y="962"/>
                    <a:pt x="134" y="1097"/>
                    <a:pt x="300" y="1097"/>
                  </a:cubicBezTo>
                  <a:cubicBezTo>
                    <a:pt x="465" y="1097"/>
                    <a:pt x="600" y="962"/>
                    <a:pt x="600" y="796"/>
                  </a:cubicBezTo>
                  <a:lnTo>
                    <a:pt x="6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41"/>
            <p:cNvSpPr/>
            <p:nvPr/>
          </p:nvSpPr>
          <p:spPr>
            <a:xfrm>
              <a:off x="3581785" y="2990783"/>
              <a:ext cx="16083" cy="38913"/>
            </a:xfrm>
            <a:custGeom>
              <a:avLst/>
              <a:gdLst/>
              <a:ahLst/>
              <a:cxnLst/>
              <a:rect l="l" t="t" r="r" b="b"/>
              <a:pathLst>
                <a:path w="453" h="1096" extrusionOk="0">
                  <a:moveTo>
                    <a:pt x="152" y="1"/>
                  </a:moveTo>
                  <a:lnTo>
                    <a:pt x="152" y="797"/>
                  </a:lnTo>
                  <a:cubicBezTo>
                    <a:pt x="152" y="907"/>
                    <a:pt x="91" y="1005"/>
                    <a:pt x="1" y="1057"/>
                  </a:cubicBezTo>
                  <a:cubicBezTo>
                    <a:pt x="47" y="1082"/>
                    <a:pt x="98" y="1096"/>
                    <a:pt x="152" y="1096"/>
                  </a:cubicBezTo>
                  <a:cubicBezTo>
                    <a:pt x="317" y="1096"/>
                    <a:pt x="452" y="961"/>
                    <a:pt x="452" y="797"/>
                  </a:cubicBezTo>
                  <a:lnTo>
                    <a:pt x="452" y="1"/>
                  </a:ln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41"/>
            <p:cNvSpPr/>
            <p:nvPr/>
          </p:nvSpPr>
          <p:spPr>
            <a:xfrm>
              <a:off x="3543973" y="2909550"/>
              <a:ext cx="86378" cy="92455"/>
            </a:xfrm>
            <a:custGeom>
              <a:avLst/>
              <a:gdLst/>
              <a:ahLst/>
              <a:cxnLst/>
              <a:rect l="l" t="t" r="r" b="b"/>
              <a:pathLst>
                <a:path w="2433" h="2604" extrusionOk="0">
                  <a:moveTo>
                    <a:pt x="1217" y="1"/>
                  </a:moveTo>
                  <a:lnTo>
                    <a:pt x="1" y="645"/>
                  </a:lnTo>
                  <a:lnTo>
                    <a:pt x="1" y="1388"/>
                  </a:lnTo>
                  <a:cubicBezTo>
                    <a:pt x="1" y="2060"/>
                    <a:pt x="546" y="2604"/>
                    <a:pt x="1217" y="2604"/>
                  </a:cubicBezTo>
                  <a:cubicBezTo>
                    <a:pt x="1889" y="2604"/>
                    <a:pt x="2433" y="2059"/>
                    <a:pt x="2433" y="1388"/>
                  </a:cubicBezTo>
                  <a:lnTo>
                    <a:pt x="2433" y="645"/>
                  </a:lnTo>
                  <a:lnTo>
                    <a:pt x="121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41"/>
            <p:cNvSpPr/>
            <p:nvPr/>
          </p:nvSpPr>
          <p:spPr>
            <a:xfrm>
              <a:off x="3580577" y="2925385"/>
              <a:ext cx="49775" cy="76584"/>
            </a:xfrm>
            <a:custGeom>
              <a:avLst/>
              <a:gdLst/>
              <a:ahLst/>
              <a:cxnLst/>
              <a:rect l="l" t="t" r="r" b="b"/>
              <a:pathLst>
                <a:path w="1402" h="2157" extrusionOk="0">
                  <a:moveTo>
                    <a:pt x="1032" y="1"/>
                  </a:moveTo>
                  <a:lnTo>
                    <a:pt x="1032" y="941"/>
                  </a:lnTo>
                  <a:cubicBezTo>
                    <a:pt x="1032" y="1548"/>
                    <a:pt x="583" y="2053"/>
                    <a:pt x="0" y="2142"/>
                  </a:cubicBezTo>
                  <a:cubicBezTo>
                    <a:pt x="62" y="2151"/>
                    <a:pt x="122" y="2157"/>
                    <a:pt x="186" y="2157"/>
                  </a:cubicBezTo>
                  <a:cubicBezTo>
                    <a:pt x="858" y="2157"/>
                    <a:pt x="1402" y="1613"/>
                    <a:pt x="1402" y="942"/>
                  </a:cubicBezTo>
                  <a:lnTo>
                    <a:pt x="1402" y="199"/>
                  </a:lnTo>
                  <a:lnTo>
                    <a:pt x="1032" y="1"/>
                  </a:ln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41"/>
            <p:cNvSpPr/>
            <p:nvPr/>
          </p:nvSpPr>
          <p:spPr>
            <a:xfrm>
              <a:off x="3543973" y="2887218"/>
              <a:ext cx="86378" cy="50737"/>
            </a:xfrm>
            <a:custGeom>
              <a:avLst/>
              <a:gdLst/>
              <a:ahLst/>
              <a:cxnLst/>
              <a:rect l="l" t="t" r="r" b="b"/>
              <a:pathLst>
                <a:path w="2433" h="1429" extrusionOk="0">
                  <a:moveTo>
                    <a:pt x="1217" y="1"/>
                  </a:moveTo>
                  <a:cubicBezTo>
                    <a:pt x="546" y="1"/>
                    <a:pt x="1" y="543"/>
                    <a:pt x="1" y="1217"/>
                  </a:cubicBezTo>
                  <a:lnTo>
                    <a:pt x="1" y="1428"/>
                  </a:lnTo>
                  <a:cubicBezTo>
                    <a:pt x="1" y="1428"/>
                    <a:pt x="1" y="1428"/>
                    <a:pt x="2" y="1428"/>
                  </a:cubicBezTo>
                  <a:cubicBezTo>
                    <a:pt x="38" y="1428"/>
                    <a:pt x="799" y="1422"/>
                    <a:pt x="1217" y="843"/>
                  </a:cubicBezTo>
                  <a:cubicBezTo>
                    <a:pt x="1635" y="1422"/>
                    <a:pt x="2396" y="1428"/>
                    <a:pt x="2431" y="1428"/>
                  </a:cubicBezTo>
                  <a:cubicBezTo>
                    <a:pt x="2432" y="1428"/>
                    <a:pt x="2433" y="1428"/>
                    <a:pt x="2433" y="1428"/>
                  </a:cubicBezTo>
                  <a:lnTo>
                    <a:pt x="2433" y="1217"/>
                  </a:lnTo>
                  <a:cubicBezTo>
                    <a:pt x="2433" y="543"/>
                    <a:pt x="1889" y="1"/>
                    <a:pt x="12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41"/>
            <p:cNvSpPr/>
            <p:nvPr/>
          </p:nvSpPr>
          <p:spPr>
            <a:xfrm>
              <a:off x="3580577" y="2887147"/>
              <a:ext cx="49775" cy="50772"/>
            </a:xfrm>
            <a:custGeom>
              <a:avLst/>
              <a:gdLst/>
              <a:ahLst/>
              <a:cxnLst/>
              <a:rect l="l" t="t" r="r" b="b"/>
              <a:pathLst>
                <a:path w="1402" h="1430" extrusionOk="0">
                  <a:moveTo>
                    <a:pt x="186" y="0"/>
                  </a:moveTo>
                  <a:cubicBezTo>
                    <a:pt x="122" y="0"/>
                    <a:pt x="62" y="6"/>
                    <a:pt x="0" y="14"/>
                  </a:cubicBezTo>
                  <a:cubicBezTo>
                    <a:pt x="586" y="105"/>
                    <a:pt x="1032" y="609"/>
                    <a:pt x="1032" y="1216"/>
                  </a:cubicBezTo>
                  <a:lnTo>
                    <a:pt x="1032" y="1379"/>
                  </a:lnTo>
                  <a:cubicBezTo>
                    <a:pt x="1232" y="1428"/>
                    <a:pt x="1385" y="1429"/>
                    <a:pt x="1400" y="1429"/>
                  </a:cubicBezTo>
                  <a:cubicBezTo>
                    <a:pt x="1401" y="1429"/>
                    <a:pt x="1402" y="1429"/>
                    <a:pt x="1402" y="1429"/>
                  </a:cubicBezTo>
                  <a:lnTo>
                    <a:pt x="1402" y="1216"/>
                  </a:lnTo>
                  <a:cubicBezTo>
                    <a:pt x="1402" y="545"/>
                    <a:pt x="858" y="3"/>
                    <a:pt x="186" y="0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41"/>
            <p:cNvSpPr/>
            <p:nvPr/>
          </p:nvSpPr>
          <p:spPr>
            <a:xfrm>
              <a:off x="3527535" y="2937811"/>
              <a:ext cx="16580" cy="23291"/>
            </a:xfrm>
            <a:custGeom>
              <a:avLst/>
              <a:gdLst/>
              <a:ahLst/>
              <a:cxnLst/>
              <a:rect l="l" t="t" r="r" b="b"/>
              <a:pathLst>
                <a:path w="467" h="656" extrusionOk="0">
                  <a:moveTo>
                    <a:pt x="327" y="1"/>
                  </a:moveTo>
                  <a:cubicBezTo>
                    <a:pt x="146" y="1"/>
                    <a:pt x="0" y="146"/>
                    <a:pt x="0" y="327"/>
                  </a:cubicBezTo>
                  <a:cubicBezTo>
                    <a:pt x="0" y="509"/>
                    <a:pt x="147" y="655"/>
                    <a:pt x="327" y="655"/>
                  </a:cubicBezTo>
                  <a:lnTo>
                    <a:pt x="467" y="655"/>
                  </a:lnTo>
                  <a:lnTo>
                    <a:pt x="46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41"/>
            <p:cNvSpPr/>
            <p:nvPr/>
          </p:nvSpPr>
          <p:spPr>
            <a:xfrm>
              <a:off x="3630318" y="2937811"/>
              <a:ext cx="16580" cy="23291"/>
            </a:xfrm>
            <a:custGeom>
              <a:avLst/>
              <a:gdLst/>
              <a:ahLst/>
              <a:cxnLst/>
              <a:rect l="l" t="t" r="r" b="b"/>
              <a:pathLst>
                <a:path w="467" h="656" extrusionOk="0">
                  <a:moveTo>
                    <a:pt x="1" y="1"/>
                  </a:moveTo>
                  <a:lnTo>
                    <a:pt x="1" y="655"/>
                  </a:lnTo>
                  <a:lnTo>
                    <a:pt x="140" y="655"/>
                  </a:lnTo>
                  <a:cubicBezTo>
                    <a:pt x="320" y="655"/>
                    <a:pt x="467" y="509"/>
                    <a:pt x="467" y="327"/>
                  </a:cubicBezTo>
                  <a:cubicBezTo>
                    <a:pt x="467" y="146"/>
                    <a:pt x="322" y="1"/>
                    <a:pt x="1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41"/>
            <p:cNvSpPr/>
            <p:nvPr/>
          </p:nvSpPr>
          <p:spPr>
            <a:xfrm>
              <a:off x="3630318" y="2939125"/>
              <a:ext cx="16580" cy="21978"/>
            </a:xfrm>
            <a:custGeom>
              <a:avLst/>
              <a:gdLst/>
              <a:ahLst/>
              <a:cxnLst/>
              <a:rect l="l" t="t" r="r" b="b"/>
              <a:pathLst>
                <a:path w="467" h="619" extrusionOk="0">
                  <a:moveTo>
                    <a:pt x="291" y="1"/>
                  </a:moveTo>
                  <a:lnTo>
                    <a:pt x="291" y="1"/>
                  </a:lnTo>
                  <a:cubicBezTo>
                    <a:pt x="303" y="36"/>
                    <a:pt x="310" y="74"/>
                    <a:pt x="310" y="115"/>
                  </a:cubicBezTo>
                  <a:cubicBezTo>
                    <a:pt x="310" y="290"/>
                    <a:pt x="173" y="433"/>
                    <a:pt x="1" y="441"/>
                  </a:cubicBezTo>
                  <a:lnTo>
                    <a:pt x="1" y="618"/>
                  </a:lnTo>
                  <a:lnTo>
                    <a:pt x="140" y="618"/>
                  </a:lnTo>
                  <a:cubicBezTo>
                    <a:pt x="322" y="618"/>
                    <a:pt x="467" y="470"/>
                    <a:pt x="467" y="290"/>
                  </a:cubicBezTo>
                  <a:cubicBezTo>
                    <a:pt x="467" y="201"/>
                    <a:pt x="430" y="119"/>
                    <a:pt x="372" y="60"/>
                  </a:cubicBezTo>
                  <a:cubicBezTo>
                    <a:pt x="349" y="37"/>
                    <a:pt x="322" y="17"/>
                    <a:pt x="291" y="1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41"/>
            <p:cNvSpPr/>
            <p:nvPr/>
          </p:nvSpPr>
          <p:spPr>
            <a:xfrm>
              <a:off x="3563003" y="2944592"/>
              <a:ext cx="9586" cy="15019"/>
            </a:xfrm>
            <a:custGeom>
              <a:avLst/>
              <a:gdLst/>
              <a:ahLst/>
              <a:cxnLst/>
              <a:rect l="l" t="t" r="r" b="b"/>
              <a:pathLst>
                <a:path w="270" h="423" extrusionOk="0">
                  <a:moveTo>
                    <a:pt x="134" y="1"/>
                  </a:moveTo>
                  <a:cubicBezTo>
                    <a:pt x="61" y="1"/>
                    <a:pt x="0" y="63"/>
                    <a:pt x="0" y="136"/>
                  </a:cubicBezTo>
                  <a:lnTo>
                    <a:pt x="0" y="287"/>
                  </a:lnTo>
                  <a:cubicBezTo>
                    <a:pt x="0" y="361"/>
                    <a:pt x="61" y="423"/>
                    <a:pt x="134" y="423"/>
                  </a:cubicBezTo>
                  <a:cubicBezTo>
                    <a:pt x="210" y="423"/>
                    <a:pt x="269" y="364"/>
                    <a:pt x="269" y="287"/>
                  </a:cubicBezTo>
                  <a:lnTo>
                    <a:pt x="269" y="136"/>
                  </a:lnTo>
                  <a:cubicBezTo>
                    <a:pt x="269" y="63"/>
                    <a:pt x="209" y="1"/>
                    <a:pt x="1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41"/>
            <p:cNvSpPr/>
            <p:nvPr/>
          </p:nvSpPr>
          <p:spPr>
            <a:xfrm>
              <a:off x="3601809" y="2944592"/>
              <a:ext cx="9586" cy="15019"/>
            </a:xfrm>
            <a:custGeom>
              <a:avLst/>
              <a:gdLst/>
              <a:ahLst/>
              <a:cxnLst/>
              <a:rect l="l" t="t" r="r" b="b"/>
              <a:pathLst>
                <a:path w="270" h="423" extrusionOk="0">
                  <a:moveTo>
                    <a:pt x="135" y="1"/>
                  </a:moveTo>
                  <a:cubicBezTo>
                    <a:pt x="61" y="1"/>
                    <a:pt x="1" y="63"/>
                    <a:pt x="1" y="136"/>
                  </a:cubicBezTo>
                  <a:lnTo>
                    <a:pt x="1" y="287"/>
                  </a:lnTo>
                  <a:cubicBezTo>
                    <a:pt x="1" y="361"/>
                    <a:pt x="61" y="423"/>
                    <a:pt x="135" y="423"/>
                  </a:cubicBezTo>
                  <a:cubicBezTo>
                    <a:pt x="209" y="423"/>
                    <a:pt x="270" y="364"/>
                    <a:pt x="270" y="287"/>
                  </a:cubicBezTo>
                  <a:lnTo>
                    <a:pt x="270" y="136"/>
                  </a:lnTo>
                  <a:cubicBezTo>
                    <a:pt x="270" y="63"/>
                    <a:pt x="209" y="1"/>
                    <a:pt x="1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41"/>
            <p:cNvSpPr/>
            <p:nvPr/>
          </p:nvSpPr>
          <p:spPr>
            <a:xfrm>
              <a:off x="3636105" y="2972356"/>
              <a:ext cx="127951" cy="84786"/>
            </a:xfrm>
            <a:custGeom>
              <a:avLst/>
              <a:gdLst/>
              <a:ahLst/>
              <a:cxnLst/>
              <a:rect l="l" t="t" r="r" b="b"/>
              <a:pathLst>
                <a:path w="3604" h="2388" extrusionOk="0">
                  <a:moveTo>
                    <a:pt x="727" y="0"/>
                  </a:moveTo>
                  <a:cubicBezTo>
                    <a:pt x="633" y="0"/>
                    <a:pt x="557" y="75"/>
                    <a:pt x="557" y="169"/>
                  </a:cubicBezTo>
                  <a:lnTo>
                    <a:pt x="557" y="652"/>
                  </a:lnTo>
                  <a:cubicBezTo>
                    <a:pt x="557" y="750"/>
                    <a:pt x="507" y="838"/>
                    <a:pt x="425" y="888"/>
                  </a:cubicBezTo>
                  <a:lnTo>
                    <a:pt x="74" y="1097"/>
                  </a:lnTo>
                  <a:cubicBezTo>
                    <a:pt x="0" y="1140"/>
                    <a:pt x="0" y="1247"/>
                    <a:pt x="74" y="1290"/>
                  </a:cubicBezTo>
                  <a:lnTo>
                    <a:pt x="425" y="1498"/>
                  </a:lnTo>
                  <a:cubicBezTo>
                    <a:pt x="507" y="1547"/>
                    <a:pt x="557" y="1637"/>
                    <a:pt x="557" y="1734"/>
                  </a:cubicBezTo>
                  <a:lnTo>
                    <a:pt x="557" y="2218"/>
                  </a:lnTo>
                  <a:cubicBezTo>
                    <a:pt x="557" y="2311"/>
                    <a:pt x="633" y="2388"/>
                    <a:pt x="727" y="2388"/>
                  </a:cubicBezTo>
                  <a:lnTo>
                    <a:pt x="3434" y="2388"/>
                  </a:lnTo>
                  <a:cubicBezTo>
                    <a:pt x="3527" y="2388"/>
                    <a:pt x="3604" y="2311"/>
                    <a:pt x="3604" y="2218"/>
                  </a:cubicBezTo>
                  <a:lnTo>
                    <a:pt x="3604" y="169"/>
                  </a:lnTo>
                  <a:cubicBezTo>
                    <a:pt x="3604" y="75"/>
                    <a:pt x="3527" y="0"/>
                    <a:pt x="34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41"/>
            <p:cNvSpPr/>
            <p:nvPr/>
          </p:nvSpPr>
          <p:spPr>
            <a:xfrm>
              <a:off x="3745385" y="2972356"/>
              <a:ext cx="18674" cy="84750"/>
            </a:xfrm>
            <a:custGeom>
              <a:avLst/>
              <a:gdLst/>
              <a:ahLst/>
              <a:cxnLst/>
              <a:rect l="l" t="t" r="r" b="b"/>
              <a:pathLst>
                <a:path w="526" h="2387" extrusionOk="0">
                  <a:moveTo>
                    <a:pt x="0" y="0"/>
                  </a:moveTo>
                  <a:cubicBezTo>
                    <a:pt x="91" y="0"/>
                    <a:pt x="167" y="75"/>
                    <a:pt x="167" y="169"/>
                  </a:cubicBezTo>
                  <a:lnTo>
                    <a:pt x="167" y="2218"/>
                  </a:lnTo>
                  <a:cubicBezTo>
                    <a:pt x="167" y="2311"/>
                    <a:pt x="94" y="2386"/>
                    <a:pt x="0" y="2386"/>
                  </a:cubicBezTo>
                  <a:lnTo>
                    <a:pt x="357" y="2386"/>
                  </a:lnTo>
                  <a:cubicBezTo>
                    <a:pt x="449" y="2386"/>
                    <a:pt x="526" y="2311"/>
                    <a:pt x="526" y="2218"/>
                  </a:cubicBezTo>
                  <a:lnTo>
                    <a:pt x="526" y="169"/>
                  </a:lnTo>
                  <a:cubicBezTo>
                    <a:pt x="526" y="75"/>
                    <a:pt x="449" y="0"/>
                    <a:pt x="356" y="0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41"/>
            <p:cNvSpPr/>
            <p:nvPr/>
          </p:nvSpPr>
          <p:spPr>
            <a:xfrm>
              <a:off x="3675940" y="2988120"/>
              <a:ext cx="68058" cy="53186"/>
            </a:xfrm>
            <a:custGeom>
              <a:avLst/>
              <a:gdLst/>
              <a:ahLst/>
              <a:cxnLst/>
              <a:rect l="l" t="t" r="r" b="b"/>
              <a:pathLst>
                <a:path w="1917" h="1498" extrusionOk="0">
                  <a:moveTo>
                    <a:pt x="1388" y="0"/>
                  </a:moveTo>
                  <a:cubicBezTo>
                    <a:pt x="1184" y="0"/>
                    <a:pt x="1011" y="140"/>
                    <a:pt x="959" y="328"/>
                  </a:cubicBezTo>
                  <a:cubicBezTo>
                    <a:pt x="908" y="139"/>
                    <a:pt x="734" y="0"/>
                    <a:pt x="528" y="0"/>
                  </a:cubicBezTo>
                  <a:cubicBezTo>
                    <a:pt x="519" y="0"/>
                    <a:pt x="509" y="0"/>
                    <a:pt x="500" y="1"/>
                  </a:cubicBezTo>
                  <a:cubicBezTo>
                    <a:pt x="345" y="10"/>
                    <a:pt x="202" y="106"/>
                    <a:pt x="132" y="246"/>
                  </a:cubicBezTo>
                  <a:cubicBezTo>
                    <a:pt x="1" y="502"/>
                    <a:pt x="93" y="787"/>
                    <a:pt x="304" y="965"/>
                  </a:cubicBezTo>
                  <a:cubicBezTo>
                    <a:pt x="304" y="965"/>
                    <a:pt x="792" y="1375"/>
                    <a:pt x="925" y="1486"/>
                  </a:cubicBezTo>
                  <a:cubicBezTo>
                    <a:pt x="935" y="1494"/>
                    <a:pt x="947" y="1498"/>
                    <a:pt x="959" y="1498"/>
                  </a:cubicBezTo>
                  <a:cubicBezTo>
                    <a:pt x="971" y="1498"/>
                    <a:pt x="983" y="1494"/>
                    <a:pt x="992" y="1486"/>
                  </a:cubicBezTo>
                  <a:cubicBezTo>
                    <a:pt x="1125" y="1372"/>
                    <a:pt x="1612" y="965"/>
                    <a:pt x="1612" y="965"/>
                  </a:cubicBezTo>
                  <a:cubicBezTo>
                    <a:pt x="1827" y="785"/>
                    <a:pt x="1916" y="502"/>
                    <a:pt x="1787" y="246"/>
                  </a:cubicBezTo>
                  <a:cubicBezTo>
                    <a:pt x="1716" y="106"/>
                    <a:pt x="1575" y="10"/>
                    <a:pt x="1418" y="1"/>
                  </a:cubicBezTo>
                  <a:cubicBezTo>
                    <a:pt x="1408" y="0"/>
                    <a:pt x="1398" y="0"/>
                    <a:pt x="138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41"/>
            <p:cNvSpPr/>
            <p:nvPr/>
          </p:nvSpPr>
          <p:spPr>
            <a:xfrm>
              <a:off x="3698947" y="2988049"/>
              <a:ext cx="45053" cy="53258"/>
            </a:xfrm>
            <a:custGeom>
              <a:avLst/>
              <a:gdLst/>
              <a:ahLst/>
              <a:cxnLst/>
              <a:rect l="l" t="t" r="r" b="b"/>
              <a:pathLst>
                <a:path w="1269" h="1500" extrusionOk="0">
                  <a:moveTo>
                    <a:pt x="723" y="0"/>
                  </a:moveTo>
                  <a:cubicBezTo>
                    <a:pt x="733" y="15"/>
                    <a:pt x="741" y="32"/>
                    <a:pt x="750" y="48"/>
                  </a:cubicBezTo>
                  <a:cubicBezTo>
                    <a:pt x="881" y="305"/>
                    <a:pt x="790" y="589"/>
                    <a:pt x="577" y="767"/>
                  </a:cubicBezTo>
                  <a:cubicBezTo>
                    <a:pt x="577" y="767"/>
                    <a:pt x="173" y="1107"/>
                    <a:pt x="0" y="1252"/>
                  </a:cubicBezTo>
                  <a:cubicBezTo>
                    <a:pt x="114" y="1350"/>
                    <a:pt x="225" y="1443"/>
                    <a:pt x="279" y="1488"/>
                  </a:cubicBezTo>
                  <a:cubicBezTo>
                    <a:pt x="288" y="1496"/>
                    <a:pt x="300" y="1500"/>
                    <a:pt x="312" y="1500"/>
                  </a:cubicBezTo>
                  <a:cubicBezTo>
                    <a:pt x="323" y="1500"/>
                    <a:pt x="336" y="1496"/>
                    <a:pt x="346" y="1488"/>
                  </a:cubicBezTo>
                  <a:cubicBezTo>
                    <a:pt x="478" y="1377"/>
                    <a:pt x="966" y="967"/>
                    <a:pt x="966" y="967"/>
                  </a:cubicBezTo>
                  <a:cubicBezTo>
                    <a:pt x="1179" y="787"/>
                    <a:pt x="1268" y="504"/>
                    <a:pt x="1140" y="245"/>
                  </a:cubicBezTo>
                  <a:cubicBezTo>
                    <a:pt x="1071" y="107"/>
                    <a:pt x="929" y="10"/>
                    <a:pt x="772" y="0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41"/>
            <p:cNvSpPr/>
            <p:nvPr/>
          </p:nvSpPr>
          <p:spPr>
            <a:xfrm>
              <a:off x="3437462" y="2859987"/>
              <a:ext cx="84993" cy="85034"/>
            </a:xfrm>
            <a:custGeom>
              <a:avLst/>
              <a:gdLst/>
              <a:ahLst/>
              <a:cxnLst/>
              <a:rect l="l" t="t" r="r" b="b"/>
              <a:pathLst>
                <a:path w="2394" h="2395" extrusionOk="0">
                  <a:moveTo>
                    <a:pt x="1196" y="1"/>
                  </a:moveTo>
                  <a:cubicBezTo>
                    <a:pt x="536" y="1"/>
                    <a:pt x="0" y="536"/>
                    <a:pt x="0" y="1197"/>
                  </a:cubicBezTo>
                  <a:cubicBezTo>
                    <a:pt x="0" y="1857"/>
                    <a:pt x="536" y="2394"/>
                    <a:pt x="1196" y="2394"/>
                  </a:cubicBezTo>
                  <a:cubicBezTo>
                    <a:pt x="1858" y="2394"/>
                    <a:pt x="2393" y="1857"/>
                    <a:pt x="2393" y="1197"/>
                  </a:cubicBezTo>
                  <a:cubicBezTo>
                    <a:pt x="2393" y="536"/>
                    <a:pt x="1858" y="1"/>
                    <a:pt x="119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41"/>
            <p:cNvSpPr/>
            <p:nvPr/>
          </p:nvSpPr>
          <p:spPr>
            <a:xfrm>
              <a:off x="3450385" y="2863785"/>
              <a:ext cx="72035" cy="81235"/>
            </a:xfrm>
            <a:custGeom>
              <a:avLst/>
              <a:gdLst/>
              <a:ahLst/>
              <a:cxnLst/>
              <a:rect l="l" t="t" r="r" b="b"/>
              <a:pathLst>
                <a:path w="2029" h="2288" extrusionOk="0">
                  <a:moveTo>
                    <a:pt x="1320" y="0"/>
                  </a:moveTo>
                  <a:lnTo>
                    <a:pt x="1320" y="0"/>
                  </a:lnTo>
                  <a:cubicBezTo>
                    <a:pt x="1546" y="218"/>
                    <a:pt x="1686" y="521"/>
                    <a:pt x="1686" y="860"/>
                  </a:cubicBezTo>
                  <a:cubicBezTo>
                    <a:pt x="1686" y="1520"/>
                    <a:pt x="1150" y="2057"/>
                    <a:pt x="490" y="2057"/>
                  </a:cubicBezTo>
                  <a:cubicBezTo>
                    <a:pt x="316" y="2057"/>
                    <a:pt x="150" y="2018"/>
                    <a:pt x="0" y="1952"/>
                  </a:cubicBezTo>
                  <a:lnTo>
                    <a:pt x="0" y="1952"/>
                  </a:lnTo>
                  <a:cubicBezTo>
                    <a:pt x="216" y="2159"/>
                    <a:pt x="510" y="2287"/>
                    <a:pt x="831" y="2287"/>
                  </a:cubicBezTo>
                  <a:cubicBezTo>
                    <a:pt x="1493" y="2287"/>
                    <a:pt x="2028" y="1750"/>
                    <a:pt x="2028" y="1090"/>
                  </a:cubicBezTo>
                  <a:cubicBezTo>
                    <a:pt x="2028" y="605"/>
                    <a:pt x="1737" y="186"/>
                    <a:pt x="1320" y="0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41"/>
            <p:cNvSpPr/>
            <p:nvPr/>
          </p:nvSpPr>
          <p:spPr>
            <a:xfrm>
              <a:off x="3457735" y="2884768"/>
              <a:ext cx="9586" cy="16403"/>
            </a:xfrm>
            <a:custGeom>
              <a:avLst/>
              <a:gdLst/>
              <a:ahLst/>
              <a:cxnLst/>
              <a:rect l="l" t="t" r="r" b="b"/>
              <a:pathLst>
                <a:path w="270" h="462" extrusionOk="0">
                  <a:moveTo>
                    <a:pt x="134" y="1"/>
                  </a:moveTo>
                  <a:cubicBezTo>
                    <a:pt x="61" y="1"/>
                    <a:pt x="1" y="61"/>
                    <a:pt x="1" y="136"/>
                  </a:cubicBezTo>
                  <a:lnTo>
                    <a:pt x="1" y="326"/>
                  </a:lnTo>
                  <a:cubicBezTo>
                    <a:pt x="1" y="401"/>
                    <a:pt x="61" y="461"/>
                    <a:pt x="134" y="461"/>
                  </a:cubicBezTo>
                  <a:cubicBezTo>
                    <a:pt x="211" y="461"/>
                    <a:pt x="270" y="401"/>
                    <a:pt x="270" y="326"/>
                  </a:cubicBezTo>
                  <a:lnTo>
                    <a:pt x="270" y="136"/>
                  </a:lnTo>
                  <a:cubicBezTo>
                    <a:pt x="270" y="61"/>
                    <a:pt x="209" y="1"/>
                    <a:pt x="134" y="1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41"/>
            <p:cNvSpPr/>
            <p:nvPr/>
          </p:nvSpPr>
          <p:spPr>
            <a:xfrm>
              <a:off x="3492528" y="2884768"/>
              <a:ext cx="9586" cy="16403"/>
            </a:xfrm>
            <a:custGeom>
              <a:avLst/>
              <a:gdLst/>
              <a:ahLst/>
              <a:cxnLst/>
              <a:rect l="l" t="t" r="r" b="b"/>
              <a:pathLst>
                <a:path w="270" h="462" extrusionOk="0">
                  <a:moveTo>
                    <a:pt x="136" y="1"/>
                  </a:moveTo>
                  <a:cubicBezTo>
                    <a:pt x="61" y="1"/>
                    <a:pt x="1" y="61"/>
                    <a:pt x="1" y="136"/>
                  </a:cubicBezTo>
                  <a:lnTo>
                    <a:pt x="1" y="326"/>
                  </a:lnTo>
                  <a:cubicBezTo>
                    <a:pt x="1" y="401"/>
                    <a:pt x="61" y="461"/>
                    <a:pt x="136" y="461"/>
                  </a:cubicBezTo>
                  <a:cubicBezTo>
                    <a:pt x="209" y="461"/>
                    <a:pt x="270" y="401"/>
                    <a:pt x="270" y="326"/>
                  </a:cubicBezTo>
                  <a:lnTo>
                    <a:pt x="270" y="136"/>
                  </a:lnTo>
                  <a:cubicBezTo>
                    <a:pt x="270" y="61"/>
                    <a:pt x="209" y="1"/>
                    <a:pt x="136" y="1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41"/>
            <p:cNvSpPr/>
            <p:nvPr/>
          </p:nvSpPr>
          <p:spPr>
            <a:xfrm>
              <a:off x="3462954" y="2911787"/>
              <a:ext cx="33763" cy="15196"/>
            </a:xfrm>
            <a:custGeom>
              <a:avLst/>
              <a:gdLst/>
              <a:ahLst/>
              <a:cxnLst/>
              <a:rect l="l" t="t" r="r" b="b"/>
              <a:pathLst>
                <a:path w="951" h="428" extrusionOk="0">
                  <a:moveTo>
                    <a:pt x="800" y="0"/>
                  </a:moveTo>
                  <a:cubicBezTo>
                    <a:pt x="760" y="0"/>
                    <a:pt x="720" y="18"/>
                    <a:pt x="693" y="51"/>
                  </a:cubicBezTo>
                  <a:cubicBezTo>
                    <a:pt x="639" y="119"/>
                    <a:pt x="560" y="158"/>
                    <a:pt x="474" y="158"/>
                  </a:cubicBezTo>
                  <a:cubicBezTo>
                    <a:pt x="389" y="158"/>
                    <a:pt x="310" y="119"/>
                    <a:pt x="257" y="53"/>
                  </a:cubicBezTo>
                  <a:cubicBezTo>
                    <a:pt x="230" y="20"/>
                    <a:pt x="190" y="3"/>
                    <a:pt x="151" y="3"/>
                  </a:cubicBezTo>
                  <a:cubicBezTo>
                    <a:pt x="121" y="3"/>
                    <a:pt x="91" y="13"/>
                    <a:pt x="67" y="33"/>
                  </a:cubicBezTo>
                  <a:cubicBezTo>
                    <a:pt x="9" y="82"/>
                    <a:pt x="0" y="167"/>
                    <a:pt x="48" y="224"/>
                  </a:cubicBezTo>
                  <a:cubicBezTo>
                    <a:pt x="153" y="354"/>
                    <a:pt x="308" y="427"/>
                    <a:pt x="475" y="427"/>
                  </a:cubicBezTo>
                  <a:cubicBezTo>
                    <a:pt x="645" y="427"/>
                    <a:pt x="801" y="352"/>
                    <a:pt x="904" y="218"/>
                  </a:cubicBezTo>
                  <a:cubicBezTo>
                    <a:pt x="950" y="161"/>
                    <a:pt x="940" y="76"/>
                    <a:pt x="883" y="30"/>
                  </a:cubicBezTo>
                  <a:cubicBezTo>
                    <a:pt x="858" y="10"/>
                    <a:pt x="829" y="0"/>
                    <a:pt x="800" y="0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41"/>
            <p:cNvSpPr/>
            <p:nvPr/>
          </p:nvSpPr>
          <p:spPr>
            <a:xfrm>
              <a:off x="3575252" y="2965894"/>
              <a:ext cx="23929" cy="12888"/>
            </a:xfrm>
            <a:custGeom>
              <a:avLst/>
              <a:gdLst/>
              <a:ahLst/>
              <a:cxnLst/>
              <a:rect l="l" t="t" r="r" b="b"/>
              <a:pathLst>
                <a:path w="674" h="363" extrusionOk="0">
                  <a:moveTo>
                    <a:pt x="524" y="0"/>
                  </a:moveTo>
                  <a:cubicBezTo>
                    <a:pt x="484" y="0"/>
                    <a:pt x="444" y="18"/>
                    <a:pt x="418" y="51"/>
                  </a:cubicBezTo>
                  <a:cubicBezTo>
                    <a:pt x="398" y="76"/>
                    <a:pt x="367" y="90"/>
                    <a:pt x="336" y="90"/>
                  </a:cubicBezTo>
                  <a:cubicBezTo>
                    <a:pt x="306" y="90"/>
                    <a:pt x="277" y="76"/>
                    <a:pt x="257" y="53"/>
                  </a:cubicBezTo>
                  <a:cubicBezTo>
                    <a:pt x="230" y="20"/>
                    <a:pt x="190" y="3"/>
                    <a:pt x="151" y="3"/>
                  </a:cubicBezTo>
                  <a:cubicBezTo>
                    <a:pt x="121" y="3"/>
                    <a:pt x="91" y="13"/>
                    <a:pt x="67" y="33"/>
                  </a:cubicBezTo>
                  <a:cubicBezTo>
                    <a:pt x="9" y="82"/>
                    <a:pt x="0" y="167"/>
                    <a:pt x="46" y="224"/>
                  </a:cubicBezTo>
                  <a:cubicBezTo>
                    <a:pt x="118" y="312"/>
                    <a:pt x="223" y="362"/>
                    <a:pt x="336" y="362"/>
                  </a:cubicBezTo>
                  <a:cubicBezTo>
                    <a:pt x="449" y="362"/>
                    <a:pt x="556" y="312"/>
                    <a:pt x="628" y="218"/>
                  </a:cubicBezTo>
                  <a:cubicBezTo>
                    <a:pt x="674" y="161"/>
                    <a:pt x="664" y="76"/>
                    <a:pt x="606" y="30"/>
                  </a:cubicBezTo>
                  <a:cubicBezTo>
                    <a:pt x="582" y="10"/>
                    <a:pt x="553" y="0"/>
                    <a:pt x="5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1651;p41"/>
            <p:cNvSpPr/>
            <p:nvPr/>
          </p:nvSpPr>
          <p:spPr>
            <a:xfrm>
              <a:off x="3438314" y="3094205"/>
              <a:ext cx="326161" cy="34830"/>
            </a:xfrm>
            <a:custGeom>
              <a:avLst/>
              <a:gdLst/>
              <a:ahLst/>
              <a:cxnLst/>
              <a:rect l="l" t="t" r="r" b="b"/>
              <a:pathLst>
                <a:path w="9187" h="981" extrusionOk="0">
                  <a:moveTo>
                    <a:pt x="248" y="0"/>
                  </a:moveTo>
                  <a:cubicBezTo>
                    <a:pt x="112" y="0"/>
                    <a:pt x="1" y="111"/>
                    <a:pt x="1" y="248"/>
                  </a:cubicBezTo>
                  <a:lnTo>
                    <a:pt x="1" y="583"/>
                  </a:lnTo>
                  <a:cubicBezTo>
                    <a:pt x="1" y="802"/>
                    <a:pt x="178" y="980"/>
                    <a:pt x="398" y="980"/>
                  </a:cubicBezTo>
                  <a:lnTo>
                    <a:pt x="8789" y="980"/>
                  </a:lnTo>
                  <a:cubicBezTo>
                    <a:pt x="9009" y="980"/>
                    <a:pt x="9186" y="802"/>
                    <a:pt x="9185" y="583"/>
                  </a:cubicBezTo>
                  <a:lnTo>
                    <a:pt x="9185" y="248"/>
                  </a:lnTo>
                  <a:cubicBezTo>
                    <a:pt x="9185" y="111"/>
                    <a:pt x="9074" y="0"/>
                    <a:pt x="893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41"/>
            <p:cNvSpPr/>
            <p:nvPr/>
          </p:nvSpPr>
          <p:spPr>
            <a:xfrm>
              <a:off x="3737149" y="3094205"/>
              <a:ext cx="27337" cy="34830"/>
            </a:xfrm>
            <a:custGeom>
              <a:avLst/>
              <a:gdLst/>
              <a:ahLst/>
              <a:cxnLst/>
              <a:rect l="l" t="t" r="r" b="b"/>
              <a:pathLst>
                <a:path w="770" h="981" extrusionOk="0">
                  <a:moveTo>
                    <a:pt x="150" y="0"/>
                  </a:moveTo>
                  <a:cubicBezTo>
                    <a:pt x="287" y="0"/>
                    <a:pt x="399" y="111"/>
                    <a:pt x="399" y="248"/>
                  </a:cubicBezTo>
                  <a:lnTo>
                    <a:pt x="399" y="583"/>
                  </a:lnTo>
                  <a:cubicBezTo>
                    <a:pt x="399" y="802"/>
                    <a:pt x="221" y="980"/>
                    <a:pt x="1" y="980"/>
                  </a:cubicBezTo>
                  <a:lnTo>
                    <a:pt x="372" y="980"/>
                  </a:lnTo>
                  <a:cubicBezTo>
                    <a:pt x="592" y="980"/>
                    <a:pt x="769" y="802"/>
                    <a:pt x="769" y="583"/>
                  </a:cubicBezTo>
                  <a:lnTo>
                    <a:pt x="769" y="248"/>
                  </a:lnTo>
                  <a:cubicBezTo>
                    <a:pt x="769" y="111"/>
                    <a:pt x="658" y="0"/>
                    <a:pt x="522" y="0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41"/>
            <p:cNvSpPr/>
            <p:nvPr/>
          </p:nvSpPr>
          <p:spPr>
            <a:xfrm>
              <a:off x="3568506" y="3094205"/>
              <a:ext cx="65786" cy="16936"/>
            </a:xfrm>
            <a:custGeom>
              <a:avLst/>
              <a:gdLst/>
              <a:ahLst/>
              <a:cxnLst/>
              <a:rect l="l" t="t" r="r" b="b"/>
              <a:pathLst>
                <a:path w="1853" h="477" extrusionOk="0">
                  <a:moveTo>
                    <a:pt x="0" y="0"/>
                  </a:moveTo>
                  <a:lnTo>
                    <a:pt x="0" y="140"/>
                  </a:lnTo>
                  <a:cubicBezTo>
                    <a:pt x="0" y="326"/>
                    <a:pt x="152" y="477"/>
                    <a:pt x="337" y="477"/>
                  </a:cubicBezTo>
                  <a:lnTo>
                    <a:pt x="1516" y="477"/>
                  </a:lnTo>
                  <a:cubicBezTo>
                    <a:pt x="1701" y="477"/>
                    <a:pt x="1853" y="326"/>
                    <a:pt x="1853" y="140"/>
                  </a:cubicBezTo>
                  <a:lnTo>
                    <a:pt x="185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41"/>
            <p:cNvSpPr/>
            <p:nvPr/>
          </p:nvSpPr>
          <p:spPr>
            <a:xfrm>
              <a:off x="3609122" y="3094205"/>
              <a:ext cx="25171" cy="16936"/>
            </a:xfrm>
            <a:custGeom>
              <a:avLst/>
              <a:gdLst/>
              <a:ahLst/>
              <a:cxnLst/>
              <a:rect l="l" t="t" r="r" b="b"/>
              <a:pathLst>
                <a:path w="709" h="477" extrusionOk="0">
                  <a:moveTo>
                    <a:pt x="337" y="0"/>
                  </a:moveTo>
                  <a:lnTo>
                    <a:pt x="337" y="140"/>
                  </a:lnTo>
                  <a:cubicBezTo>
                    <a:pt x="337" y="326"/>
                    <a:pt x="186" y="477"/>
                    <a:pt x="1" y="477"/>
                  </a:cubicBezTo>
                  <a:lnTo>
                    <a:pt x="372" y="477"/>
                  </a:lnTo>
                  <a:cubicBezTo>
                    <a:pt x="557" y="477"/>
                    <a:pt x="709" y="326"/>
                    <a:pt x="709" y="140"/>
                  </a:cubicBezTo>
                  <a:lnTo>
                    <a:pt x="709" y="0"/>
                  </a:ln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55" name="Google Shape;1655;p41"/>
          <p:cNvGrpSpPr/>
          <p:nvPr/>
        </p:nvGrpSpPr>
        <p:grpSpPr>
          <a:xfrm>
            <a:off x="4429175" y="2073026"/>
            <a:ext cx="285662" cy="327001"/>
            <a:chOff x="2163412" y="2831051"/>
            <a:chExt cx="285662" cy="327001"/>
          </a:xfrm>
        </p:grpSpPr>
        <p:sp>
          <p:nvSpPr>
            <p:cNvPr id="1656" name="Google Shape;1656;p41"/>
            <p:cNvSpPr/>
            <p:nvPr/>
          </p:nvSpPr>
          <p:spPr>
            <a:xfrm>
              <a:off x="2163412" y="2831051"/>
              <a:ext cx="179643" cy="326895"/>
            </a:xfrm>
            <a:custGeom>
              <a:avLst/>
              <a:gdLst/>
              <a:ahLst/>
              <a:cxnLst/>
              <a:rect l="l" t="t" r="r" b="b"/>
              <a:pathLst>
                <a:path w="5060" h="9207" extrusionOk="0">
                  <a:moveTo>
                    <a:pt x="425" y="0"/>
                  </a:moveTo>
                  <a:cubicBezTo>
                    <a:pt x="190" y="0"/>
                    <a:pt x="0" y="190"/>
                    <a:pt x="0" y="425"/>
                  </a:cubicBezTo>
                  <a:lnTo>
                    <a:pt x="0" y="8782"/>
                  </a:lnTo>
                  <a:cubicBezTo>
                    <a:pt x="0" y="9017"/>
                    <a:pt x="190" y="9207"/>
                    <a:pt x="425" y="9207"/>
                  </a:cubicBezTo>
                  <a:lnTo>
                    <a:pt x="4635" y="9207"/>
                  </a:lnTo>
                  <a:cubicBezTo>
                    <a:pt x="4870" y="9207"/>
                    <a:pt x="5060" y="9017"/>
                    <a:pt x="5060" y="8782"/>
                  </a:cubicBezTo>
                  <a:lnTo>
                    <a:pt x="5060" y="3209"/>
                  </a:lnTo>
                  <a:lnTo>
                    <a:pt x="4880" y="1766"/>
                  </a:lnTo>
                  <a:lnTo>
                    <a:pt x="5060" y="425"/>
                  </a:lnTo>
                  <a:cubicBezTo>
                    <a:pt x="5060" y="190"/>
                    <a:pt x="4870" y="0"/>
                    <a:pt x="46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1657;p41"/>
            <p:cNvSpPr/>
            <p:nvPr/>
          </p:nvSpPr>
          <p:spPr>
            <a:xfrm>
              <a:off x="2314871" y="2831086"/>
              <a:ext cx="28260" cy="326966"/>
            </a:xfrm>
            <a:custGeom>
              <a:avLst/>
              <a:gdLst/>
              <a:ahLst/>
              <a:cxnLst/>
              <a:rect l="l" t="t" r="r" b="b"/>
              <a:pathLst>
                <a:path w="796" h="9209" extrusionOk="0">
                  <a:moveTo>
                    <a:pt x="373" y="0"/>
                  </a:moveTo>
                  <a:cubicBezTo>
                    <a:pt x="373" y="0"/>
                    <a:pt x="372" y="0"/>
                    <a:pt x="371" y="0"/>
                  </a:cubicBezTo>
                  <a:lnTo>
                    <a:pt x="1" y="0"/>
                  </a:lnTo>
                  <a:cubicBezTo>
                    <a:pt x="234" y="0"/>
                    <a:pt x="425" y="189"/>
                    <a:pt x="425" y="425"/>
                  </a:cubicBezTo>
                  <a:lnTo>
                    <a:pt x="425" y="8784"/>
                  </a:lnTo>
                  <a:cubicBezTo>
                    <a:pt x="425" y="9017"/>
                    <a:pt x="234" y="9209"/>
                    <a:pt x="1" y="9209"/>
                  </a:cubicBezTo>
                  <a:lnTo>
                    <a:pt x="371" y="9209"/>
                  </a:lnTo>
                  <a:cubicBezTo>
                    <a:pt x="605" y="9209"/>
                    <a:pt x="795" y="9019"/>
                    <a:pt x="795" y="8784"/>
                  </a:cubicBezTo>
                  <a:lnTo>
                    <a:pt x="795" y="3504"/>
                  </a:lnTo>
                  <a:lnTo>
                    <a:pt x="597" y="2054"/>
                  </a:lnTo>
                  <a:lnTo>
                    <a:pt x="795" y="424"/>
                  </a:lnTo>
                  <a:cubicBezTo>
                    <a:pt x="795" y="190"/>
                    <a:pt x="607" y="0"/>
                    <a:pt x="373" y="0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41"/>
            <p:cNvSpPr/>
            <p:nvPr/>
          </p:nvSpPr>
          <p:spPr>
            <a:xfrm>
              <a:off x="2341747" y="2921870"/>
              <a:ext cx="107324" cy="155121"/>
            </a:xfrm>
            <a:custGeom>
              <a:avLst/>
              <a:gdLst/>
              <a:ahLst/>
              <a:cxnLst/>
              <a:rect l="l" t="t" r="r" b="b"/>
              <a:pathLst>
                <a:path w="3023" h="4369" extrusionOk="0">
                  <a:moveTo>
                    <a:pt x="1" y="1"/>
                  </a:moveTo>
                  <a:lnTo>
                    <a:pt x="1" y="4368"/>
                  </a:lnTo>
                  <a:lnTo>
                    <a:pt x="2922" y="4368"/>
                  </a:lnTo>
                  <a:cubicBezTo>
                    <a:pt x="2978" y="4368"/>
                    <a:pt x="3023" y="4323"/>
                    <a:pt x="3023" y="4267"/>
                  </a:cubicBezTo>
                  <a:lnTo>
                    <a:pt x="3023" y="101"/>
                  </a:lnTo>
                  <a:cubicBezTo>
                    <a:pt x="3023" y="47"/>
                    <a:pt x="2978" y="1"/>
                    <a:pt x="29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41"/>
            <p:cNvSpPr/>
            <p:nvPr/>
          </p:nvSpPr>
          <p:spPr>
            <a:xfrm>
              <a:off x="2432353" y="2921870"/>
              <a:ext cx="16722" cy="155121"/>
            </a:xfrm>
            <a:custGeom>
              <a:avLst/>
              <a:gdLst/>
              <a:ahLst/>
              <a:cxnLst/>
              <a:rect l="l" t="t" r="r" b="b"/>
              <a:pathLst>
                <a:path w="471" h="4369" extrusionOk="0">
                  <a:moveTo>
                    <a:pt x="0" y="1"/>
                  </a:moveTo>
                  <a:cubicBezTo>
                    <a:pt x="55" y="1"/>
                    <a:pt x="101" y="47"/>
                    <a:pt x="101" y="101"/>
                  </a:cubicBezTo>
                  <a:lnTo>
                    <a:pt x="101" y="4267"/>
                  </a:lnTo>
                  <a:cubicBezTo>
                    <a:pt x="101" y="4323"/>
                    <a:pt x="55" y="4368"/>
                    <a:pt x="0" y="4368"/>
                  </a:cubicBezTo>
                  <a:lnTo>
                    <a:pt x="370" y="4368"/>
                  </a:lnTo>
                  <a:cubicBezTo>
                    <a:pt x="426" y="4368"/>
                    <a:pt x="471" y="4323"/>
                    <a:pt x="471" y="4267"/>
                  </a:cubicBezTo>
                  <a:lnTo>
                    <a:pt x="471" y="101"/>
                  </a:lnTo>
                  <a:cubicBezTo>
                    <a:pt x="471" y="47"/>
                    <a:pt x="426" y="1"/>
                    <a:pt x="370" y="1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41"/>
            <p:cNvSpPr/>
            <p:nvPr/>
          </p:nvSpPr>
          <p:spPr>
            <a:xfrm>
              <a:off x="2341818" y="2870425"/>
              <a:ext cx="24497" cy="248180"/>
            </a:xfrm>
            <a:custGeom>
              <a:avLst/>
              <a:gdLst/>
              <a:ahLst/>
              <a:cxnLst/>
              <a:rect l="l" t="t" r="r" b="b"/>
              <a:pathLst>
                <a:path w="690" h="6990" extrusionOk="0">
                  <a:moveTo>
                    <a:pt x="0" y="0"/>
                  </a:moveTo>
                  <a:lnTo>
                    <a:pt x="0" y="6990"/>
                  </a:lnTo>
                  <a:lnTo>
                    <a:pt x="583" y="6744"/>
                  </a:lnTo>
                  <a:cubicBezTo>
                    <a:pt x="648" y="6716"/>
                    <a:pt x="690" y="6655"/>
                    <a:pt x="690" y="6584"/>
                  </a:cubicBezTo>
                  <a:lnTo>
                    <a:pt x="690" y="405"/>
                  </a:lnTo>
                  <a:cubicBezTo>
                    <a:pt x="690" y="334"/>
                    <a:pt x="648" y="272"/>
                    <a:pt x="583" y="24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41"/>
            <p:cNvSpPr/>
            <p:nvPr/>
          </p:nvSpPr>
          <p:spPr>
            <a:xfrm>
              <a:off x="2352753" y="2875076"/>
              <a:ext cx="13526" cy="238949"/>
            </a:xfrm>
            <a:custGeom>
              <a:avLst/>
              <a:gdLst/>
              <a:ahLst/>
              <a:cxnLst/>
              <a:rect l="l" t="t" r="r" b="b"/>
              <a:pathLst>
                <a:path w="381" h="6730" extrusionOk="0">
                  <a:moveTo>
                    <a:pt x="0" y="0"/>
                  </a:moveTo>
                  <a:cubicBezTo>
                    <a:pt x="6" y="16"/>
                    <a:pt x="7" y="34"/>
                    <a:pt x="7" y="51"/>
                  </a:cubicBezTo>
                  <a:lnTo>
                    <a:pt x="7" y="6679"/>
                  </a:lnTo>
                  <a:cubicBezTo>
                    <a:pt x="7" y="6698"/>
                    <a:pt x="6" y="6714"/>
                    <a:pt x="0" y="6729"/>
                  </a:cubicBezTo>
                  <a:lnTo>
                    <a:pt x="274" y="6614"/>
                  </a:lnTo>
                  <a:cubicBezTo>
                    <a:pt x="338" y="6588"/>
                    <a:pt x="380" y="6525"/>
                    <a:pt x="380" y="6454"/>
                  </a:cubicBezTo>
                  <a:lnTo>
                    <a:pt x="380" y="275"/>
                  </a:lnTo>
                  <a:cubicBezTo>
                    <a:pt x="380" y="206"/>
                    <a:pt x="338" y="143"/>
                    <a:pt x="274" y="11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41"/>
            <p:cNvSpPr/>
            <p:nvPr/>
          </p:nvSpPr>
          <p:spPr>
            <a:xfrm>
              <a:off x="2163412" y="2831051"/>
              <a:ext cx="179714" cy="327001"/>
            </a:xfrm>
            <a:custGeom>
              <a:avLst/>
              <a:gdLst/>
              <a:ahLst/>
              <a:cxnLst/>
              <a:rect l="l" t="t" r="r" b="b"/>
              <a:pathLst>
                <a:path w="5062" h="9210" extrusionOk="0">
                  <a:moveTo>
                    <a:pt x="425" y="0"/>
                  </a:moveTo>
                  <a:cubicBezTo>
                    <a:pt x="190" y="0"/>
                    <a:pt x="0" y="190"/>
                    <a:pt x="0" y="425"/>
                  </a:cubicBezTo>
                  <a:lnTo>
                    <a:pt x="0" y="3231"/>
                  </a:lnTo>
                  <a:lnTo>
                    <a:pt x="557" y="3946"/>
                  </a:lnTo>
                  <a:cubicBezTo>
                    <a:pt x="633" y="4044"/>
                    <a:pt x="675" y="4162"/>
                    <a:pt x="675" y="4284"/>
                  </a:cubicBezTo>
                  <a:lnTo>
                    <a:pt x="675" y="9210"/>
                  </a:lnTo>
                  <a:lnTo>
                    <a:pt x="4388" y="9210"/>
                  </a:lnTo>
                  <a:lnTo>
                    <a:pt x="4388" y="4284"/>
                  </a:lnTo>
                  <a:cubicBezTo>
                    <a:pt x="4388" y="4162"/>
                    <a:pt x="4428" y="4041"/>
                    <a:pt x="4504" y="3946"/>
                  </a:cubicBezTo>
                  <a:lnTo>
                    <a:pt x="5061" y="3231"/>
                  </a:lnTo>
                  <a:lnTo>
                    <a:pt x="5061" y="425"/>
                  </a:lnTo>
                  <a:cubicBezTo>
                    <a:pt x="5061" y="190"/>
                    <a:pt x="4871" y="0"/>
                    <a:pt x="46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41"/>
            <p:cNvSpPr/>
            <p:nvPr/>
          </p:nvSpPr>
          <p:spPr>
            <a:xfrm>
              <a:off x="2305782" y="2831051"/>
              <a:ext cx="37349" cy="326895"/>
            </a:xfrm>
            <a:custGeom>
              <a:avLst/>
              <a:gdLst/>
              <a:ahLst/>
              <a:cxnLst/>
              <a:rect l="l" t="t" r="r" b="b"/>
              <a:pathLst>
                <a:path w="1052" h="9207" extrusionOk="0">
                  <a:moveTo>
                    <a:pt x="251" y="0"/>
                  </a:moveTo>
                  <a:cubicBezTo>
                    <a:pt x="486" y="0"/>
                    <a:pt x="676" y="189"/>
                    <a:pt x="676" y="425"/>
                  </a:cubicBezTo>
                  <a:lnTo>
                    <a:pt x="676" y="3051"/>
                  </a:lnTo>
                  <a:cubicBezTo>
                    <a:pt x="676" y="3120"/>
                    <a:pt x="653" y="3189"/>
                    <a:pt x="610" y="3245"/>
                  </a:cubicBezTo>
                  <a:lnTo>
                    <a:pt x="119" y="3874"/>
                  </a:lnTo>
                  <a:cubicBezTo>
                    <a:pt x="43" y="3972"/>
                    <a:pt x="1" y="4090"/>
                    <a:pt x="1" y="4212"/>
                  </a:cubicBezTo>
                  <a:lnTo>
                    <a:pt x="1" y="9207"/>
                  </a:lnTo>
                  <a:lnTo>
                    <a:pt x="378" y="9207"/>
                  </a:lnTo>
                  <a:lnTo>
                    <a:pt x="378" y="4283"/>
                  </a:lnTo>
                  <a:cubicBezTo>
                    <a:pt x="378" y="4160"/>
                    <a:pt x="418" y="4041"/>
                    <a:pt x="494" y="3944"/>
                  </a:cubicBezTo>
                  <a:lnTo>
                    <a:pt x="1051" y="3228"/>
                  </a:lnTo>
                  <a:lnTo>
                    <a:pt x="1051" y="425"/>
                  </a:lnTo>
                  <a:cubicBezTo>
                    <a:pt x="1051" y="190"/>
                    <a:pt x="861" y="0"/>
                    <a:pt x="627" y="0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41"/>
            <p:cNvSpPr/>
            <p:nvPr/>
          </p:nvSpPr>
          <p:spPr>
            <a:xfrm>
              <a:off x="2187981" y="2879407"/>
              <a:ext cx="130578" cy="61850"/>
            </a:xfrm>
            <a:custGeom>
              <a:avLst/>
              <a:gdLst/>
              <a:ahLst/>
              <a:cxnLst/>
              <a:rect l="l" t="t" r="r" b="b"/>
              <a:pathLst>
                <a:path w="3678" h="1742" extrusionOk="0">
                  <a:moveTo>
                    <a:pt x="200" y="1"/>
                  </a:moveTo>
                  <a:cubicBezTo>
                    <a:pt x="88" y="1"/>
                    <a:pt x="0" y="90"/>
                    <a:pt x="0" y="201"/>
                  </a:cubicBezTo>
                  <a:lnTo>
                    <a:pt x="0" y="1542"/>
                  </a:lnTo>
                  <a:cubicBezTo>
                    <a:pt x="0" y="1653"/>
                    <a:pt x="91" y="1742"/>
                    <a:pt x="200" y="1742"/>
                  </a:cubicBezTo>
                  <a:lnTo>
                    <a:pt x="3477" y="1742"/>
                  </a:lnTo>
                  <a:cubicBezTo>
                    <a:pt x="3588" y="1742"/>
                    <a:pt x="3677" y="1653"/>
                    <a:pt x="3677" y="1542"/>
                  </a:cubicBezTo>
                  <a:lnTo>
                    <a:pt x="3677" y="201"/>
                  </a:lnTo>
                  <a:cubicBezTo>
                    <a:pt x="3677" y="90"/>
                    <a:pt x="3588" y="1"/>
                    <a:pt x="34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41"/>
            <p:cNvSpPr/>
            <p:nvPr/>
          </p:nvSpPr>
          <p:spPr>
            <a:xfrm>
              <a:off x="2298291" y="2879478"/>
              <a:ext cx="20272" cy="61850"/>
            </a:xfrm>
            <a:custGeom>
              <a:avLst/>
              <a:gdLst/>
              <a:ahLst/>
              <a:cxnLst/>
              <a:rect l="l" t="t" r="r" b="b"/>
              <a:pathLst>
                <a:path w="571" h="1742" extrusionOk="0">
                  <a:moveTo>
                    <a:pt x="0" y="0"/>
                  </a:moveTo>
                  <a:cubicBezTo>
                    <a:pt x="110" y="0"/>
                    <a:pt x="200" y="91"/>
                    <a:pt x="200" y="200"/>
                  </a:cubicBezTo>
                  <a:lnTo>
                    <a:pt x="200" y="1543"/>
                  </a:lnTo>
                  <a:cubicBezTo>
                    <a:pt x="200" y="1652"/>
                    <a:pt x="110" y="1741"/>
                    <a:pt x="0" y="1741"/>
                  </a:cubicBezTo>
                  <a:lnTo>
                    <a:pt x="370" y="1741"/>
                  </a:lnTo>
                  <a:cubicBezTo>
                    <a:pt x="481" y="1741"/>
                    <a:pt x="570" y="1652"/>
                    <a:pt x="570" y="1543"/>
                  </a:cubicBezTo>
                  <a:lnTo>
                    <a:pt x="570" y="200"/>
                  </a:lnTo>
                  <a:cubicBezTo>
                    <a:pt x="570" y="89"/>
                    <a:pt x="481" y="0"/>
                    <a:pt x="370" y="0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41"/>
            <p:cNvSpPr/>
            <p:nvPr/>
          </p:nvSpPr>
          <p:spPr>
            <a:xfrm>
              <a:off x="2209603" y="2979705"/>
              <a:ext cx="34650" cy="22013"/>
            </a:xfrm>
            <a:custGeom>
              <a:avLst/>
              <a:gdLst/>
              <a:ahLst/>
              <a:cxnLst/>
              <a:rect l="l" t="t" r="r" b="b"/>
              <a:pathLst>
                <a:path w="976" h="620" extrusionOk="0">
                  <a:moveTo>
                    <a:pt x="308" y="1"/>
                  </a:moveTo>
                  <a:cubicBezTo>
                    <a:pt x="138" y="1"/>
                    <a:pt x="0" y="139"/>
                    <a:pt x="0" y="310"/>
                  </a:cubicBezTo>
                  <a:cubicBezTo>
                    <a:pt x="0" y="480"/>
                    <a:pt x="138" y="619"/>
                    <a:pt x="308" y="619"/>
                  </a:cubicBezTo>
                  <a:lnTo>
                    <a:pt x="665" y="619"/>
                  </a:lnTo>
                  <a:cubicBezTo>
                    <a:pt x="838" y="619"/>
                    <a:pt x="976" y="480"/>
                    <a:pt x="974" y="310"/>
                  </a:cubicBezTo>
                  <a:cubicBezTo>
                    <a:pt x="974" y="139"/>
                    <a:pt x="836" y="1"/>
                    <a:pt x="6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41"/>
            <p:cNvSpPr/>
            <p:nvPr/>
          </p:nvSpPr>
          <p:spPr>
            <a:xfrm>
              <a:off x="2262326" y="2979705"/>
              <a:ext cx="34650" cy="22013"/>
            </a:xfrm>
            <a:custGeom>
              <a:avLst/>
              <a:gdLst/>
              <a:ahLst/>
              <a:cxnLst/>
              <a:rect l="l" t="t" r="r" b="b"/>
              <a:pathLst>
                <a:path w="976" h="620" extrusionOk="0">
                  <a:moveTo>
                    <a:pt x="310" y="1"/>
                  </a:moveTo>
                  <a:cubicBezTo>
                    <a:pt x="138" y="1"/>
                    <a:pt x="0" y="139"/>
                    <a:pt x="0" y="310"/>
                  </a:cubicBezTo>
                  <a:cubicBezTo>
                    <a:pt x="0" y="480"/>
                    <a:pt x="138" y="619"/>
                    <a:pt x="310" y="619"/>
                  </a:cubicBezTo>
                  <a:lnTo>
                    <a:pt x="666" y="619"/>
                  </a:lnTo>
                  <a:cubicBezTo>
                    <a:pt x="836" y="619"/>
                    <a:pt x="976" y="480"/>
                    <a:pt x="976" y="310"/>
                  </a:cubicBezTo>
                  <a:cubicBezTo>
                    <a:pt x="976" y="139"/>
                    <a:pt x="836" y="1"/>
                    <a:pt x="66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41"/>
            <p:cNvSpPr/>
            <p:nvPr/>
          </p:nvSpPr>
          <p:spPr>
            <a:xfrm>
              <a:off x="2220467" y="2979705"/>
              <a:ext cx="23787" cy="22013"/>
            </a:xfrm>
            <a:custGeom>
              <a:avLst/>
              <a:gdLst/>
              <a:ahLst/>
              <a:cxnLst/>
              <a:rect l="l" t="t" r="r" b="b"/>
              <a:pathLst>
                <a:path w="670" h="620" extrusionOk="0">
                  <a:moveTo>
                    <a:pt x="1" y="1"/>
                  </a:moveTo>
                  <a:cubicBezTo>
                    <a:pt x="172" y="2"/>
                    <a:pt x="309" y="139"/>
                    <a:pt x="309" y="310"/>
                  </a:cubicBezTo>
                  <a:cubicBezTo>
                    <a:pt x="309" y="396"/>
                    <a:pt x="274" y="473"/>
                    <a:pt x="219" y="529"/>
                  </a:cubicBezTo>
                  <a:cubicBezTo>
                    <a:pt x="165" y="583"/>
                    <a:pt x="87" y="619"/>
                    <a:pt x="4" y="619"/>
                  </a:cubicBezTo>
                  <a:lnTo>
                    <a:pt x="360" y="619"/>
                  </a:lnTo>
                  <a:cubicBezTo>
                    <a:pt x="447" y="619"/>
                    <a:pt x="524" y="585"/>
                    <a:pt x="581" y="529"/>
                  </a:cubicBezTo>
                  <a:cubicBezTo>
                    <a:pt x="637" y="473"/>
                    <a:pt x="670" y="396"/>
                    <a:pt x="670" y="310"/>
                  </a:cubicBezTo>
                  <a:cubicBezTo>
                    <a:pt x="670" y="139"/>
                    <a:pt x="532" y="1"/>
                    <a:pt x="359" y="1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41"/>
            <p:cNvSpPr/>
            <p:nvPr/>
          </p:nvSpPr>
          <p:spPr>
            <a:xfrm>
              <a:off x="2273261" y="2979705"/>
              <a:ext cx="23716" cy="22013"/>
            </a:xfrm>
            <a:custGeom>
              <a:avLst/>
              <a:gdLst/>
              <a:ahLst/>
              <a:cxnLst/>
              <a:rect l="l" t="t" r="r" b="b"/>
              <a:pathLst>
                <a:path w="668" h="620" extrusionOk="0">
                  <a:moveTo>
                    <a:pt x="0" y="1"/>
                  </a:moveTo>
                  <a:cubicBezTo>
                    <a:pt x="171" y="2"/>
                    <a:pt x="308" y="139"/>
                    <a:pt x="308" y="310"/>
                  </a:cubicBezTo>
                  <a:cubicBezTo>
                    <a:pt x="308" y="396"/>
                    <a:pt x="274" y="473"/>
                    <a:pt x="217" y="529"/>
                  </a:cubicBezTo>
                  <a:cubicBezTo>
                    <a:pt x="161" y="583"/>
                    <a:pt x="85" y="619"/>
                    <a:pt x="0" y="619"/>
                  </a:cubicBezTo>
                  <a:lnTo>
                    <a:pt x="358" y="619"/>
                  </a:lnTo>
                  <a:cubicBezTo>
                    <a:pt x="445" y="619"/>
                    <a:pt x="521" y="585"/>
                    <a:pt x="577" y="529"/>
                  </a:cubicBezTo>
                  <a:cubicBezTo>
                    <a:pt x="633" y="473"/>
                    <a:pt x="668" y="396"/>
                    <a:pt x="668" y="310"/>
                  </a:cubicBezTo>
                  <a:cubicBezTo>
                    <a:pt x="668" y="139"/>
                    <a:pt x="528" y="1"/>
                    <a:pt x="358" y="1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41"/>
            <p:cNvSpPr/>
            <p:nvPr/>
          </p:nvSpPr>
          <p:spPr>
            <a:xfrm>
              <a:off x="2207543" y="3024831"/>
              <a:ext cx="16651" cy="9870"/>
            </a:xfrm>
            <a:custGeom>
              <a:avLst/>
              <a:gdLst/>
              <a:ahLst/>
              <a:cxnLst/>
              <a:rect l="l" t="t" r="r" b="b"/>
              <a:pathLst>
                <a:path w="469" h="278" extrusionOk="0">
                  <a:moveTo>
                    <a:pt x="139" y="0"/>
                  </a:moveTo>
                  <a:cubicBezTo>
                    <a:pt x="62" y="0"/>
                    <a:pt x="1" y="64"/>
                    <a:pt x="1" y="140"/>
                  </a:cubicBezTo>
                  <a:cubicBezTo>
                    <a:pt x="1" y="215"/>
                    <a:pt x="61" y="278"/>
                    <a:pt x="139" y="278"/>
                  </a:cubicBezTo>
                  <a:lnTo>
                    <a:pt x="329" y="278"/>
                  </a:lnTo>
                  <a:cubicBezTo>
                    <a:pt x="405" y="278"/>
                    <a:pt x="468" y="215"/>
                    <a:pt x="468" y="140"/>
                  </a:cubicBezTo>
                  <a:cubicBezTo>
                    <a:pt x="468" y="64"/>
                    <a:pt x="406" y="0"/>
                    <a:pt x="329" y="0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41"/>
            <p:cNvSpPr/>
            <p:nvPr/>
          </p:nvSpPr>
          <p:spPr>
            <a:xfrm>
              <a:off x="2244929" y="3024831"/>
              <a:ext cx="16651" cy="9870"/>
            </a:xfrm>
            <a:custGeom>
              <a:avLst/>
              <a:gdLst/>
              <a:ahLst/>
              <a:cxnLst/>
              <a:rect l="l" t="t" r="r" b="b"/>
              <a:pathLst>
                <a:path w="469" h="278" extrusionOk="0">
                  <a:moveTo>
                    <a:pt x="139" y="0"/>
                  </a:moveTo>
                  <a:cubicBezTo>
                    <a:pt x="64" y="0"/>
                    <a:pt x="1" y="64"/>
                    <a:pt x="1" y="140"/>
                  </a:cubicBezTo>
                  <a:cubicBezTo>
                    <a:pt x="1" y="215"/>
                    <a:pt x="63" y="278"/>
                    <a:pt x="139" y="278"/>
                  </a:cubicBezTo>
                  <a:lnTo>
                    <a:pt x="330" y="278"/>
                  </a:lnTo>
                  <a:cubicBezTo>
                    <a:pt x="408" y="278"/>
                    <a:pt x="469" y="215"/>
                    <a:pt x="469" y="140"/>
                  </a:cubicBezTo>
                  <a:cubicBezTo>
                    <a:pt x="469" y="64"/>
                    <a:pt x="408" y="0"/>
                    <a:pt x="330" y="0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41"/>
            <p:cNvSpPr/>
            <p:nvPr/>
          </p:nvSpPr>
          <p:spPr>
            <a:xfrm>
              <a:off x="2282456" y="3024831"/>
              <a:ext cx="16615" cy="9870"/>
            </a:xfrm>
            <a:custGeom>
              <a:avLst/>
              <a:gdLst/>
              <a:ahLst/>
              <a:cxnLst/>
              <a:rect l="l" t="t" r="r" b="b"/>
              <a:pathLst>
                <a:path w="468" h="278" extrusionOk="0">
                  <a:moveTo>
                    <a:pt x="138" y="0"/>
                  </a:moveTo>
                  <a:cubicBezTo>
                    <a:pt x="63" y="0"/>
                    <a:pt x="0" y="64"/>
                    <a:pt x="0" y="140"/>
                  </a:cubicBezTo>
                  <a:cubicBezTo>
                    <a:pt x="0" y="215"/>
                    <a:pt x="61" y="278"/>
                    <a:pt x="138" y="278"/>
                  </a:cubicBezTo>
                  <a:lnTo>
                    <a:pt x="330" y="278"/>
                  </a:lnTo>
                  <a:cubicBezTo>
                    <a:pt x="405" y="278"/>
                    <a:pt x="468" y="215"/>
                    <a:pt x="468" y="140"/>
                  </a:cubicBezTo>
                  <a:cubicBezTo>
                    <a:pt x="468" y="64"/>
                    <a:pt x="406" y="0"/>
                    <a:pt x="330" y="0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41"/>
            <p:cNvSpPr/>
            <p:nvPr/>
          </p:nvSpPr>
          <p:spPr>
            <a:xfrm>
              <a:off x="2207543" y="3048441"/>
              <a:ext cx="16651" cy="9835"/>
            </a:xfrm>
            <a:custGeom>
              <a:avLst/>
              <a:gdLst/>
              <a:ahLst/>
              <a:cxnLst/>
              <a:rect l="l" t="t" r="r" b="b"/>
              <a:pathLst>
                <a:path w="469" h="277" extrusionOk="0">
                  <a:moveTo>
                    <a:pt x="139" y="0"/>
                  </a:moveTo>
                  <a:cubicBezTo>
                    <a:pt x="62" y="0"/>
                    <a:pt x="1" y="61"/>
                    <a:pt x="1" y="138"/>
                  </a:cubicBezTo>
                  <a:cubicBezTo>
                    <a:pt x="1" y="213"/>
                    <a:pt x="61" y="276"/>
                    <a:pt x="139" y="276"/>
                  </a:cubicBezTo>
                  <a:lnTo>
                    <a:pt x="329" y="276"/>
                  </a:lnTo>
                  <a:cubicBezTo>
                    <a:pt x="405" y="276"/>
                    <a:pt x="468" y="216"/>
                    <a:pt x="468" y="138"/>
                  </a:cubicBezTo>
                  <a:cubicBezTo>
                    <a:pt x="468" y="62"/>
                    <a:pt x="406" y="0"/>
                    <a:pt x="329" y="0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41"/>
            <p:cNvSpPr/>
            <p:nvPr/>
          </p:nvSpPr>
          <p:spPr>
            <a:xfrm>
              <a:off x="2244929" y="3048441"/>
              <a:ext cx="16651" cy="9835"/>
            </a:xfrm>
            <a:custGeom>
              <a:avLst/>
              <a:gdLst/>
              <a:ahLst/>
              <a:cxnLst/>
              <a:rect l="l" t="t" r="r" b="b"/>
              <a:pathLst>
                <a:path w="469" h="277" extrusionOk="0">
                  <a:moveTo>
                    <a:pt x="139" y="0"/>
                  </a:moveTo>
                  <a:cubicBezTo>
                    <a:pt x="64" y="0"/>
                    <a:pt x="1" y="61"/>
                    <a:pt x="1" y="138"/>
                  </a:cubicBezTo>
                  <a:cubicBezTo>
                    <a:pt x="1" y="213"/>
                    <a:pt x="63" y="276"/>
                    <a:pt x="139" y="276"/>
                  </a:cubicBezTo>
                  <a:lnTo>
                    <a:pt x="330" y="276"/>
                  </a:lnTo>
                  <a:cubicBezTo>
                    <a:pt x="408" y="276"/>
                    <a:pt x="469" y="216"/>
                    <a:pt x="469" y="138"/>
                  </a:cubicBezTo>
                  <a:cubicBezTo>
                    <a:pt x="469" y="62"/>
                    <a:pt x="408" y="0"/>
                    <a:pt x="330" y="0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41"/>
            <p:cNvSpPr/>
            <p:nvPr/>
          </p:nvSpPr>
          <p:spPr>
            <a:xfrm>
              <a:off x="2282456" y="3048441"/>
              <a:ext cx="16615" cy="9835"/>
            </a:xfrm>
            <a:custGeom>
              <a:avLst/>
              <a:gdLst/>
              <a:ahLst/>
              <a:cxnLst/>
              <a:rect l="l" t="t" r="r" b="b"/>
              <a:pathLst>
                <a:path w="468" h="277" extrusionOk="0">
                  <a:moveTo>
                    <a:pt x="138" y="0"/>
                  </a:moveTo>
                  <a:cubicBezTo>
                    <a:pt x="63" y="0"/>
                    <a:pt x="0" y="61"/>
                    <a:pt x="0" y="138"/>
                  </a:cubicBezTo>
                  <a:cubicBezTo>
                    <a:pt x="0" y="213"/>
                    <a:pt x="61" y="276"/>
                    <a:pt x="138" y="276"/>
                  </a:cubicBezTo>
                  <a:lnTo>
                    <a:pt x="330" y="276"/>
                  </a:lnTo>
                  <a:cubicBezTo>
                    <a:pt x="405" y="276"/>
                    <a:pt x="468" y="216"/>
                    <a:pt x="468" y="138"/>
                  </a:cubicBezTo>
                  <a:cubicBezTo>
                    <a:pt x="468" y="62"/>
                    <a:pt x="406" y="0"/>
                    <a:pt x="330" y="0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41"/>
            <p:cNvSpPr/>
            <p:nvPr/>
          </p:nvSpPr>
          <p:spPr>
            <a:xfrm>
              <a:off x="2207543" y="3072015"/>
              <a:ext cx="16651" cy="9906"/>
            </a:xfrm>
            <a:custGeom>
              <a:avLst/>
              <a:gdLst/>
              <a:ahLst/>
              <a:cxnLst/>
              <a:rect l="l" t="t" r="r" b="b"/>
              <a:pathLst>
                <a:path w="469" h="279" extrusionOk="0">
                  <a:moveTo>
                    <a:pt x="139" y="1"/>
                  </a:moveTo>
                  <a:cubicBezTo>
                    <a:pt x="62" y="1"/>
                    <a:pt x="1" y="64"/>
                    <a:pt x="1" y="139"/>
                  </a:cubicBezTo>
                  <a:cubicBezTo>
                    <a:pt x="1" y="215"/>
                    <a:pt x="61" y="279"/>
                    <a:pt x="139" y="279"/>
                  </a:cubicBezTo>
                  <a:lnTo>
                    <a:pt x="329" y="279"/>
                  </a:lnTo>
                  <a:cubicBezTo>
                    <a:pt x="405" y="279"/>
                    <a:pt x="468" y="215"/>
                    <a:pt x="468" y="139"/>
                  </a:cubicBezTo>
                  <a:cubicBezTo>
                    <a:pt x="468" y="64"/>
                    <a:pt x="406" y="1"/>
                    <a:pt x="329" y="1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41"/>
            <p:cNvSpPr/>
            <p:nvPr/>
          </p:nvSpPr>
          <p:spPr>
            <a:xfrm>
              <a:off x="2244929" y="3072015"/>
              <a:ext cx="16651" cy="9906"/>
            </a:xfrm>
            <a:custGeom>
              <a:avLst/>
              <a:gdLst/>
              <a:ahLst/>
              <a:cxnLst/>
              <a:rect l="l" t="t" r="r" b="b"/>
              <a:pathLst>
                <a:path w="469" h="279" extrusionOk="0">
                  <a:moveTo>
                    <a:pt x="139" y="1"/>
                  </a:moveTo>
                  <a:cubicBezTo>
                    <a:pt x="64" y="1"/>
                    <a:pt x="1" y="64"/>
                    <a:pt x="1" y="139"/>
                  </a:cubicBezTo>
                  <a:cubicBezTo>
                    <a:pt x="1" y="215"/>
                    <a:pt x="63" y="279"/>
                    <a:pt x="139" y="279"/>
                  </a:cubicBezTo>
                  <a:lnTo>
                    <a:pt x="330" y="279"/>
                  </a:lnTo>
                  <a:cubicBezTo>
                    <a:pt x="408" y="279"/>
                    <a:pt x="469" y="215"/>
                    <a:pt x="469" y="139"/>
                  </a:cubicBezTo>
                  <a:cubicBezTo>
                    <a:pt x="469" y="64"/>
                    <a:pt x="408" y="1"/>
                    <a:pt x="330" y="1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41"/>
            <p:cNvSpPr/>
            <p:nvPr/>
          </p:nvSpPr>
          <p:spPr>
            <a:xfrm>
              <a:off x="2282456" y="3072015"/>
              <a:ext cx="16615" cy="9906"/>
            </a:xfrm>
            <a:custGeom>
              <a:avLst/>
              <a:gdLst/>
              <a:ahLst/>
              <a:cxnLst/>
              <a:rect l="l" t="t" r="r" b="b"/>
              <a:pathLst>
                <a:path w="468" h="279" extrusionOk="0">
                  <a:moveTo>
                    <a:pt x="138" y="1"/>
                  </a:moveTo>
                  <a:cubicBezTo>
                    <a:pt x="63" y="1"/>
                    <a:pt x="0" y="64"/>
                    <a:pt x="0" y="139"/>
                  </a:cubicBezTo>
                  <a:cubicBezTo>
                    <a:pt x="0" y="215"/>
                    <a:pt x="61" y="279"/>
                    <a:pt x="138" y="279"/>
                  </a:cubicBezTo>
                  <a:lnTo>
                    <a:pt x="330" y="279"/>
                  </a:lnTo>
                  <a:cubicBezTo>
                    <a:pt x="405" y="279"/>
                    <a:pt x="468" y="215"/>
                    <a:pt x="468" y="139"/>
                  </a:cubicBezTo>
                  <a:cubicBezTo>
                    <a:pt x="468" y="64"/>
                    <a:pt x="406" y="1"/>
                    <a:pt x="330" y="1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41"/>
            <p:cNvSpPr/>
            <p:nvPr/>
          </p:nvSpPr>
          <p:spPr>
            <a:xfrm>
              <a:off x="2207543" y="3095696"/>
              <a:ext cx="16651" cy="9835"/>
            </a:xfrm>
            <a:custGeom>
              <a:avLst/>
              <a:gdLst/>
              <a:ahLst/>
              <a:cxnLst/>
              <a:rect l="l" t="t" r="r" b="b"/>
              <a:pathLst>
                <a:path w="469" h="277" extrusionOk="0">
                  <a:moveTo>
                    <a:pt x="139" y="0"/>
                  </a:moveTo>
                  <a:cubicBezTo>
                    <a:pt x="62" y="0"/>
                    <a:pt x="1" y="61"/>
                    <a:pt x="1" y="138"/>
                  </a:cubicBezTo>
                  <a:cubicBezTo>
                    <a:pt x="1" y="213"/>
                    <a:pt x="61" y="276"/>
                    <a:pt x="139" y="276"/>
                  </a:cubicBezTo>
                  <a:lnTo>
                    <a:pt x="329" y="276"/>
                  </a:lnTo>
                  <a:cubicBezTo>
                    <a:pt x="405" y="276"/>
                    <a:pt x="468" y="213"/>
                    <a:pt x="468" y="138"/>
                  </a:cubicBezTo>
                  <a:cubicBezTo>
                    <a:pt x="468" y="62"/>
                    <a:pt x="406" y="0"/>
                    <a:pt x="329" y="0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41"/>
            <p:cNvSpPr/>
            <p:nvPr/>
          </p:nvSpPr>
          <p:spPr>
            <a:xfrm>
              <a:off x="2244929" y="3095696"/>
              <a:ext cx="16651" cy="9835"/>
            </a:xfrm>
            <a:custGeom>
              <a:avLst/>
              <a:gdLst/>
              <a:ahLst/>
              <a:cxnLst/>
              <a:rect l="l" t="t" r="r" b="b"/>
              <a:pathLst>
                <a:path w="469" h="277" extrusionOk="0">
                  <a:moveTo>
                    <a:pt x="139" y="0"/>
                  </a:moveTo>
                  <a:cubicBezTo>
                    <a:pt x="64" y="0"/>
                    <a:pt x="1" y="61"/>
                    <a:pt x="1" y="138"/>
                  </a:cubicBezTo>
                  <a:cubicBezTo>
                    <a:pt x="1" y="213"/>
                    <a:pt x="63" y="276"/>
                    <a:pt x="139" y="276"/>
                  </a:cubicBezTo>
                  <a:lnTo>
                    <a:pt x="330" y="276"/>
                  </a:lnTo>
                  <a:cubicBezTo>
                    <a:pt x="408" y="276"/>
                    <a:pt x="469" y="213"/>
                    <a:pt x="469" y="138"/>
                  </a:cubicBezTo>
                  <a:cubicBezTo>
                    <a:pt x="469" y="62"/>
                    <a:pt x="408" y="0"/>
                    <a:pt x="330" y="0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41"/>
            <p:cNvSpPr/>
            <p:nvPr/>
          </p:nvSpPr>
          <p:spPr>
            <a:xfrm>
              <a:off x="2282456" y="3095696"/>
              <a:ext cx="16615" cy="9835"/>
            </a:xfrm>
            <a:custGeom>
              <a:avLst/>
              <a:gdLst/>
              <a:ahLst/>
              <a:cxnLst/>
              <a:rect l="l" t="t" r="r" b="b"/>
              <a:pathLst>
                <a:path w="468" h="277" extrusionOk="0">
                  <a:moveTo>
                    <a:pt x="138" y="0"/>
                  </a:moveTo>
                  <a:cubicBezTo>
                    <a:pt x="63" y="0"/>
                    <a:pt x="0" y="61"/>
                    <a:pt x="0" y="138"/>
                  </a:cubicBezTo>
                  <a:cubicBezTo>
                    <a:pt x="0" y="213"/>
                    <a:pt x="61" y="276"/>
                    <a:pt x="138" y="276"/>
                  </a:cubicBezTo>
                  <a:lnTo>
                    <a:pt x="330" y="276"/>
                  </a:lnTo>
                  <a:cubicBezTo>
                    <a:pt x="405" y="276"/>
                    <a:pt x="468" y="213"/>
                    <a:pt x="468" y="138"/>
                  </a:cubicBezTo>
                  <a:cubicBezTo>
                    <a:pt x="468" y="62"/>
                    <a:pt x="406" y="0"/>
                    <a:pt x="330" y="0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41"/>
            <p:cNvSpPr/>
            <p:nvPr/>
          </p:nvSpPr>
          <p:spPr>
            <a:xfrm>
              <a:off x="2183117" y="2850330"/>
              <a:ext cx="140341" cy="9906"/>
            </a:xfrm>
            <a:custGeom>
              <a:avLst/>
              <a:gdLst/>
              <a:ahLst/>
              <a:cxnLst/>
              <a:rect l="l" t="t" r="r" b="b"/>
              <a:pathLst>
                <a:path w="3953" h="279" extrusionOk="0">
                  <a:moveTo>
                    <a:pt x="139" y="1"/>
                  </a:moveTo>
                  <a:cubicBezTo>
                    <a:pt x="64" y="1"/>
                    <a:pt x="1" y="64"/>
                    <a:pt x="1" y="141"/>
                  </a:cubicBezTo>
                  <a:cubicBezTo>
                    <a:pt x="1" y="215"/>
                    <a:pt x="63" y="279"/>
                    <a:pt x="139" y="279"/>
                  </a:cubicBezTo>
                  <a:lnTo>
                    <a:pt x="3814" y="279"/>
                  </a:lnTo>
                  <a:cubicBezTo>
                    <a:pt x="3890" y="279"/>
                    <a:pt x="3952" y="215"/>
                    <a:pt x="3952" y="141"/>
                  </a:cubicBezTo>
                  <a:cubicBezTo>
                    <a:pt x="3952" y="64"/>
                    <a:pt x="3892" y="1"/>
                    <a:pt x="3814" y="1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41"/>
            <p:cNvSpPr/>
            <p:nvPr/>
          </p:nvSpPr>
          <p:spPr>
            <a:xfrm>
              <a:off x="2209603" y="3128537"/>
              <a:ext cx="87443" cy="29505"/>
            </a:xfrm>
            <a:custGeom>
              <a:avLst/>
              <a:gdLst/>
              <a:ahLst/>
              <a:cxnLst/>
              <a:rect l="l" t="t" r="r" b="b"/>
              <a:pathLst>
                <a:path w="2463" h="831" extrusionOk="0">
                  <a:moveTo>
                    <a:pt x="328" y="0"/>
                  </a:moveTo>
                  <a:cubicBezTo>
                    <a:pt x="147" y="0"/>
                    <a:pt x="0" y="149"/>
                    <a:pt x="0" y="330"/>
                  </a:cubicBezTo>
                  <a:lnTo>
                    <a:pt x="0" y="831"/>
                  </a:lnTo>
                  <a:lnTo>
                    <a:pt x="2461" y="831"/>
                  </a:lnTo>
                  <a:lnTo>
                    <a:pt x="2462" y="330"/>
                  </a:lnTo>
                  <a:cubicBezTo>
                    <a:pt x="2462" y="149"/>
                    <a:pt x="2314" y="0"/>
                    <a:pt x="21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41"/>
            <p:cNvSpPr/>
            <p:nvPr/>
          </p:nvSpPr>
          <p:spPr>
            <a:xfrm>
              <a:off x="2272089" y="3128537"/>
              <a:ext cx="24887" cy="29505"/>
            </a:xfrm>
            <a:custGeom>
              <a:avLst/>
              <a:gdLst/>
              <a:ahLst/>
              <a:cxnLst/>
              <a:rect l="l" t="t" r="r" b="b"/>
              <a:pathLst>
                <a:path w="701" h="831" extrusionOk="0">
                  <a:moveTo>
                    <a:pt x="0" y="0"/>
                  </a:moveTo>
                  <a:cubicBezTo>
                    <a:pt x="183" y="0"/>
                    <a:pt x="330" y="149"/>
                    <a:pt x="330" y="330"/>
                  </a:cubicBezTo>
                  <a:lnTo>
                    <a:pt x="330" y="831"/>
                  </a:lnTo>
                  <a:lnTo>
                    <a:pt x="701" y="831"/>
                  </a:lnTo>
                  <a:lnTo>
                    <a:pt x="701" y="330"/>
                  </a:lnTo>
                  <a:cubicBezTo>
                    <a:pt x="701" y="150"/>
                    <a:pt x="554" y="3"/>
                    <a:pt x="371" y="0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85" name="Google Shape;1685;p41"/>
          <p:cNvGrpSpPr/>
          <p:nvPr/>
        </p:nvGrpSpPr>
        <p:grpSpPr>
          <a:xfrm>
            <a:off x="4418492" y="2973670"/>
            <a:ext cx="301603" cy="326966"/>
            <a:chOff x="1508121" y="2831086"/>
            <a:chExt cx="301603" cy="326966"/>
          </a:xfrm>
        </p:grpSpPr>
        <p:sp>
          <p:nvSpPr>
            <p:cNvPr id="1686" name="Google Shape;1686;p41"/>
            <p:cNvSpPr/>
            <p:nvPr/>
          </p:nvSpPr>
          <p:spPr>
            <a:xfrm>
              <a:off x="1508121" y="2831086"/>
              <a:ext cx="256080" cy="326966"/>
            </a:xfrm>
            <a:custGeom>
              <a:avLst/>
              <a:gdLst/>
              <a:ahLst/>
              <a:cxnLst/>
              <a:rect l="l" t="t" r="r" b="b"/>
              <a:pathLst>
                <a:path w="7213" h="9209" extrusionOk="0">
                  <a:moveTo>
                    <a:pt x="436" y="0"/>
                  </a:moveTo>
                  <a:cubicBezTo>
                    <a:pt x="196" y="0"/>
                    <a:pt x="0" y="196"/>
                    <a:pt x="0" y="438"/>
                  </a:cubicBezTo>
                  <a:lnTo>
                    <a:pt x="0" y="8771"/>
                  </a:lnTo>
                  <a:cubicBezTo>
                    <a:pt x="0" y="9012"/>
                    <a:pt x="196" y="9209"/>
                    <a:pt x="436" y="9209"/>
                  </a:cubicBezTo>
                  <a:lnTo>
                    <a:pt x="6774" y="9209"/>
                  </a:lnTo>
                  <a:cubicBezTo>
                    <a:pt x="7017" y="9209"/>
                    <a:pt x="7213" y="9012"/>
                    <a:pt x="7211" y="8771"/>
                  </a:cubicBezTo>
                  <a:lnTo>
                    <a:pt x="7211" y="438"/>
                  </a:lnTo>
                  <a:cubicBezTo>
                    <a:pt x="7211" y="196"/>
                    <a:pt x="7015" y="0"/>
                    <a:pt x="677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41"/>
            <p:cNvSpPr/>
            <p:nvPr/>
          </p:nvSpPr>
          <p:spPr>
            <a:xfrm>
              <a:off x="1735522" y="2831086"/>
              <a:ext cx="28686" cy="326966"/>
            </a:xfrm>
            <a:custGeom>
              <a:avLst/>
              <a:gdLst/>
              <a:ahLst/>
              <a:cxnLst/>
              <a:rect l="l" t="t" r="r" b="b"/>
              <a:pathLst>
                <a:path w="808" h="9209" extrusionOk="0">
                  <a:moveTo>
                    <a:pt x="373" y="0"/>
                  </a:moveTo>
                  <a:cubicBezTo>
                    <a:pt x="372" y="0"/>
                    <a:pt x="371" y="0"/>
                    <a:pt x="370" y="0"/>
                  </a:cubicBezTo>
                  <a:lnTo>
                    <a:pt x="0" y="0"/>
                  </a:lnTo>
                  <a:cubicBezTo>
                    <a:pt x="241" y="0"/>
                    <a:pt x="438" y="195"/>
                    <a:pt x="438" y="438"/>
                  </a:cubicBezTo>
                  <a:lnTo>
                    <a:pt x="438" y="8771"/>
                  </a:lnTo>
                  <a:cubicBezTo>
                    <a:pt x="438" y="9012"/>
                    <a:pt x="241" y="9209"/>
                    <a:pt x="0" y="9209"/>
                  </a:cubicBezTo>
                  <a:lnTo>
                    <a:pt x="370" y="9209"/>
                  </a:lnTo>
                  <a:cubicBezTo>
                    <a:pt x="612" y="9209"/>
                    <a:pt x="808" y="9015"/>
                    <a:pt x="808" y="8771"/>
                  </a:cubicBezTo>
                  <a:lnTo>
                    <a:pt x="808" y="438"/>
                  </a:lnTo>
                  <a:cubicBezTo>
                    <a:pt x="808" y="196"/>
                    <a:pt x="613" y="0"/>
                    <a:pt x="373" y="0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41"/>
            <p:cNvSpPr/>
            <p:nvPr/>
          </p:nvSpPr>
          <p:spPr>
            <a:xfrm>
              <a:off x="1530701" y="2853667"/>
              <a:ext cx="210814" cy="266181"/>
            </a:xfrm>
            <a:custGeom>
              <a:avLst/>
              <a:gdLst/>
              <a:ahLst/>
              <a:cxnLst/>
              <a:rect l="l" t="t" r="r" b="b"/>
              <a:pathLst>
                <a:path w="5938" h="7497" extrusionOk="0">
                  <a:moveTo>
                    <a:pt x="222" y="0"/>
                  </a:moveTo>
                  <a:cubicBezTo>
                    <a:pt x="100" y="0"/>
                    <a:pt x="0" y="100"/>
                    <a:pt x="0" y="222"/>
                  </a:cubicBezTo>
                  <a:lnTo>
                    <a:pt x="0" y="7275"/>
                  </a:lnTo>
                  <a:cubicBezTo>
                    <a:pt x="0" y="7397"/>
                    <a:pt x="100" y="7496"/>
                    <a:pt x="222" y="7496"/>
                  </a:cubicBezTo>
                  <a:lnTo>
                    <a:pt x="5718" y="7496"/>
                  </a:lnTo>
                  <a:cubicBezTo>
                    <a:pt x="5840" y="7496"/>
                    <a:pt x="5938" y="7397"/>
                    <a:pt x="5938" y="7275"/>
                  </a:cubicBezTo>
                  <a:lnTo>
                    <a:pt x="5938" y="222"/>
                  </a:lnTo>
                  <a:cubicBezTo>
                    <a:pt x="5938" y="100"/>
                    <a:pt x="5840" y="0"/>
                    <a:pt x="571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41"/>
            <p:cNvSpPr/>
            <p:nvPr/>
          </p:nvSpPr>
          <p:spPr>
            <a:xfrm>
              <a:off x="1721001" y="2853667"/>
              <a:ext cx="20520" cy="266181"/>
            </a:xfrm>
            <a:custGeom>
              <a:avLst/>
              <a:gdLst/>
              <a:ahLst/>
              <a:cxnLst/>
              <a:rect l="l" t="t" r="r" b="b"/>
              <a:pathLst>
                <a:path w="578" h="7497" extrusionOk="0">
                  <a:moveTo>
                    <a:pt x="1" y="0"/>
                  </a:moveTo>
                  <a:cubicBezTo>
                    <a:pt x="123" y="0"/>
                    <a:pt x="222" y="100"/>
                    <a:pt x="222" y="222"/>
                  </a:cubicBezTo>
                  <a:lnTo>
                    <a:pt x="222" y="7275"/>
                  </a:lnTo>
                  <a:cubicBezTo>
                    <a:pt x="222" y="7397"/>
                    <a:pt x="123" y="7496"/>
                    <a:pt x="1" y="7496"/>
                  </a:cubicBezTo>
                  <a:lnTo>
                    <a:pt x="358" y="7496"/>
                  </a:lnTo>
                  <a:cubicBezTo>
                    <a:pt x="480" y="7496"/>
                    <a:pt x="578" y="7397"/>
                    <a:pt x="578" y="7275"/>
                  </a:cubicBezTo>
                  <a:lnTo>
                    <a:pt x="578" y="222"/>
                  </a:lnTo>
                  <a:cubicBezTo>
                    <a:pt x="578" y="100"/>
                    <a:pt x="480" y="0"/>
                    <a:pt x="358" y="0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41"/>
            <p:cNvSpPr/>
            <p:nvPr/>
          </p:nvSpPr>
          <p:spPr>
            <a:xfrm>
              <a:off x="1621875" y="3134005"/>
              <a:ext cx="28473" cy="9835"/>
            </a:xfrm>
            <a:custGeom>
              <a:avLst/>
              <a:gdLst/>
              <a:ahLst/>
              <a:cxnLst/>
              <a:rect l="l" t="t" r="r" b="b"/>
              <a:pathLst>
                <a:path w="802" h="277" extrusionOk="0">
                  <a:moveTo>
                    <a:pt x="139" y="0"/>
                  </a:moveTo>
                  <a:cubicBezTo>
                    <a:pt x="64" y="0"/>
                    <a:pt x="1" y="61"/>
                    <a:pt x="1" y="139"/>
                  </a:cubicBezTo>
                  <a:cubicBezTo>
                    <a:pt x="1" y="213"/>
                    <a:pt x="61" y="277"/>
                    <a:pt x="139" y="277"/>
                  </a:cubicBezTo>
                  <a:lnTo>
                    <a:pt x="661" y="277"/>
                  </a:lnTo>
                  <a:cubicBezTo>
                    <a:pt x="739" y="277"/>
                    <a:pt x="801" y="216"/>
                    <a:pt x="800" y="139"/>
                  </a:cubicBezTo>
                  <a:cubicBezTo>
                    <a:pt x="800" y="62"/>
                    <a:pt x="739" y="0"/>
                    <a:pt x="661" y="0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41"/>
            <p:cNvSpPr/>
            <p:nvPr/>
          </p:nvSpPr>
          <p:spPr>
            <a:xfrm>
              <a:off x="1784162" y="2920485"/>
              <a:ext cx="25562" cy="219989"/>
            </a:xfrm>
            <a:custGeom>
              <a:avLst/>
              <a:gdLst/>
              <a:ahLst/>
              <a:cxnLst/>
              <a:rect l="l" t="t" r="r" b="b"/>
              <a:pathLst>
                <a:path w="720" h="6196" extrusionOk="0">
                  <a:moveTo>
                    <a:pt x="360" y="1"/>
                  </a:moveTo>
                  <a:lnTo>
                    <a:pt x="0" y="148"/>
                  </a:lnTo>
                  <a:lnTo>
                    <a:pt x="0" y="6022"/>
                  </a:lnTo>
                  <a:lnTo>
                    <a:pt x="360" y="6196"/>
                  </a:lnTo>
                  <a:lnTo>
                    <a:pt x="720" y="6022"/>
                  </a:lnTo>
                  <a:lnTo>
                    <a:pt x="720" y="148"/>
                  </a:lnTo>
                  <a:lnTo>
                    <a:pt x="36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41"/>
            <p:cNvSpPr/>
            <p:nvPr/>
          </p:nvSpPr>
          <p:spPr>
            <a:xfrm>
              <a:off x="1796943" y="2925704"/>
              <a:ext cx="12781" cy="208592"/>
            </a:xfrm>
            <a:custGeom>
              <a:avLst/>
              <a:gdLst/>
              <a:ahLst/>
              <a:cxnLst/>
              <a:rect l="l" t="t" r="r" b="b"/>
              <a:pathLst>
                <a:path w="360" h="5875" extrusionOk="0">
                  <a:moveTo>
                    <a:pt x="0" y="1"/>
                  </a:moveTo>
                  <a:lnTo>
                    <a:pt x="0" y="5875"/>
                  </a:lnTo>
                  <a:lnTo>
                    <a:pt x="360" y="5875"/>
                  </a:lnTo>
                  <a:lnTo>
                    <a:pt x="360" y="1"/>
                  </a:ln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41"/>
            <p:cNvSpPr/>
            <p:nvPr/>
          </p:nvSpPr>
          <p:spPr>
            <a:xfrm>
              <a:off x="1549909" y="2877845"/>
              <a:ext cx="59715" cy="54997"/>
            </a:xfrm>
            <a:custGeom>
              <a:avLst/>
              <a:gdLst/>
              <a:ahLst/>
              <a:cxnLst/>
              <a:rect l="l" t="t" r="r" b="b"/>
              <a:pathLst>
                <a:path w="1682" h="1549" extrusionOk="0">
                  <a:moveTo>
                    <a:pt x="152" y="1"/>
                  </a:moveTo>
                  <a:cubicBezTo>
                    <a:pt x="143" y="1"/>
                    <a:pt x="134" y="1"/>
                    <a:pt x="126" y="3"/>
                  </a:cubicBezTo>
                  <a:cubicBezTo>
                    <a:pt x="49" y="17"/>
                    <a:pt x="0" y="91"/>
                    <a:pt x="15" y="167"/>
                  </a:cubicBezTo>
                  <a:cubicBezTo>
                    <a:pt x="15" y="167"/>
                    <a:pt x="15" y="167"/>
                    <a:pt x="15" y="167"/>
                  </a:cubicBezTo>
                  <a:lnTo>
                    <a:pt x="15" y="167"/>
                  </a:lnTo>
                  <a:cubicBezTo>
                    <a:pt x="12" y="167"/>
                    <a:pt x="264" y="1431"/>
                    <a:pt x="265" y="1438"/>
                  </a:cubicBezTo>
                  <a:cubicBezTo>
                    <a:pt x="288" y="1504"/>
                    <a:pt x="351" y="1549"/>
                    <a:pt x="423" y="1549"/>
                  </a:cubicBezTo>
                  <a:lnTo>
                    <a:pt x="425" y="1549"/>
                  </a:lnTo>
                  <a:cubicBezTo>
                    <a:pt x="497" y="1549"/>
                    <a:pt x="560" y="1501"/>
                    <a:pt x="583" y="1435"/>
                  </a:cubicBezTo>
                  <a:cubicBezTo>
                    <a:pt x="583" y="1433"/>
                    <a:pt x="583" y="1433"/>
                    <a:pt x="586" y="1432"/>
                  </a:cubicBezTo>
                  <a:lnTo>
                    <a:pt x="839" y="612"/>
                  </a:lnTo>
                  <a:lnTo>
                    <a:pt x="1093" y="1432"/>
                  </a:lnTo>
                  <a:cubicBezTo>
                    <a:pt x="1093" y="1433"/>
                    <a:pt x="1094" y="1435"/>
                    <a:pt x="1094" y="1438"/>
                  </a:cubicBezTo>
                  <a:cubicBezTo>
                    <a:pt x="1118" y="1504"/>
                    <a:pt x="1180" y="1549"/>
                    <a:pt x="1252" y="1549"/>
                  </a:cubicBezTo>
                  <a:lnTo>
                    <a:pt x="1255" y="1549"/>
                  </a:lnTo>
                  <a:cubicBezTo>
                    <a:pt x="1327" y="1549"/>
                    <a:pt x="1389" y="1501"/>
                    <a:pt x="1413" y="1435"/>
                  </a:cubicBezTo>
                  <a:cubicBezTo>
                    <a:pt x="1415" y="1429"/>
                    <a:pt x="1667" y="169"/>
                    <a:pt x="1667" y="169"/>
                  </a:cubicBezTo>
                  <a:cubicBezTo>
                    <a:pt x="1681" y="94"/>
                    <a:pt x="1632" y="20"/>
                    <a:pt x="1557" y="4"/>
                  </a:cubicBezTo>
                  <a:cubicBezTo>
                    <a:pt x="1548" y="3"/>
                    <a:pt x="1539" y="2"/>
                    <a:pt x="1531" y="2"/>
                  </a:cubicBezTo>
                  <a:cubicBezTo>
                    <a:pt x="1465" y="2"/>
                    <a:pt x="1406" y="48"/>
                    <a:pt x="1393" y="115"/>
                  </a:cubicBezTo>
                  <a:lnTo>
                    <a:pt x="1231" y="931"/>
                  </a:lnTo>
                  <a:lnTo>
                    <a:pt x="975" y="98"/>
                  </a:lnTo>
                  <a:cubicBezTo>
                    <a:pt x="955" y="39"/>
                    <a:pt x="901" y="1"/>
                    <a:pt x="842" y="1"/>
                  </a:cubicBezTo>
                  <a:cubicBezTo>
                    <a:pt x="828" y="1"/>
                    <a:pt x="813" y="3"/>
                    <a:pt x="799" y="7"/>
                  </a:cubicBezTo>
                  <a:cubicBezTo>
                    <a:pt x="749" y="23"/>
                    <a:pt x="713" y="65"/>
                    <a:pt x="704" y="112"/>
                  </a:cubicBezTo>
                  <a:lnTo>
                    <a:pt x="451" y="933"/>
                  </a:lnTo>
                  <a:lnTo>
                    <a:pt x="288" y="112"/>
                  </a:lnTo>
                  <a:cubicBezTo>
                    <a:pt x="275" y="46"/>
                    <a:pt x="217" y="1"/>
                    <a:pt x="152" y="1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41"/>
            <p:cNvSpPr/>
            <p:nvPr/>
          </p:nvSpPr>
          <p:spPr>
            <a:xfrm>
              <a:off x="1611863" y="2923006"/>
              <a:ext cx="110129" cy="9835"/>
            </a:xfrm>
            <a:custGeom>
              <a:avLst/>
              <a:gdLst/>
              <a:ahLst/>
              <a:cxnLst/>
              <a:rect l="l" t="t" r="r" b="b"/>
              <a:pathLst>
                <a:path w="3102" h="277" extrusionOk="0">
                  <a:moveTo>
                    <a:pt x="139" y="0"/>
                  </a:moveTo>
                  <a:cubicBezTo>
                    <a:pt x="61" y="0"/>
                    <a:pt x="1" y="62"/>
                    <a:pt x="1" y="138"/>
                  </a:cubicBezTo>
                  <a:cubicBezTo>
                    <a:pt x="1" y="213"/>
                    <a:pt x="64" y="277"/>
                    <a:pt x="139" y="277"/>
                  </a:cubicBezTo>
                  <a:lnTo>
                    <a:pt x="2964" y="277"/>
                  </a:lnTo>
                  <a:cubicBezTo>
                    <a:pt x="3040" y="277"/>
                    <a:pt x="3102" y="213"/>
                    <a:pt x="3102" y="138"/>
                  </a:cubicBezTo>
                  <a:cubicBezTo>
                    <a:pt x="3102" y="62"/>
                    <a:pt x="3039" y="0"/>
                    <a:pt x="2964" y="0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41"/>
            <p:cNvSpPr/>
            <p:nvPr/>
          </p:nvSpPr>
          <p:spPr>
            <a:xfrm>
              <a:off x="1611863" y="2946261"/>
              <a:ext cx="110129" cy="9835"/>
            </a:xfrm>
            <a:custGeom>
              <a:avLst/>
              <a:gdLst/>
              <a:ahLst/>
              <a:cxnLst/>
              <a:rect l="l" t="t" r="r" b="b"/>
              <a:pathLst>
                <a:path w="3102" h="277" extrusionOk="0">
                  <a:moveTo>
                    <a:pt x="139" y="0"/>
                  </a:moveTo>
                  <a:cubicBezTo>
                    <a:pt x="61" y="0"/>
                    <a:pt x="1" y="62"/>
                    <a:pt x="1" y="138"/>
                  </a:cubicBezTo>
                  <a:cubicBezTo>
                    <a:pt x="1" y="216"/>
                    <a:pt x="64" y="276"/>
                    <a:pt x="139" y="276"/>
                  </a:cubicBezTo>
                  <a:lnTo>
                    <a:pt x="2964" y="276"/>
                  </a:lnTo>
                  <a:cubicBezTo>
                    <a:pt x="3040" y="276"/>
                    <a:pt x="3102" y="213"/>
                    <a:pt x="3102" y="138"/>
                  </a:cubicBezTo>
                  <a:cubicBezTo>
                    <a:pt x="3102" y="60"/>
                    <a:pt x="3040" y="0"/>
                    <a:pt x="2964" y="0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41"/>
            <p:cNvSpPr/>
            <p:nvPr/>
          </p:nvSpPr>
          <p:spPr>
            <a:xfrm>
              <a:off x="1550264" y="2946261"/>
              <a:ext cx="48567" cy="9835"/>
            </a:xfrm>
            <a:custGeom>
              <a:avLst/>
              <a:gdLst/>
              <a:ahLst/>
              <a:cxnLst/>
              <a:rect l="l" t="t" r="r" b="b"/>
              <a:pathLst>
                <a:path w="1368" h="277" extrusionOk="0">
                  <a:moveTo>
                    <a:pt x="139" y="0"/>
                  </a:moveTo>
                  <a:cubicBezTo>
                    <a:pt x="61" y="0"/>
                    <a:pt x="0" y="62"/>
                    <a:pt x="0" y="138"/>
                  </a:cubicBezTo>
                  <a:cubicBezTo>
                    <a:pt x="0" y="216"/>
                    <a:pt x="61" y="276"/>
                    <a:pt x="139" y="276"/>
                  </a:cubicBezTo>
                  <a:lnTo>
                    <a:pt x="1228" y="276"/>
                  </a:lnTo>
                  <a:cubicBezTo>
                    <a:pt x="1306" y="276"/>
                    <a:pt x="1367" y="213"/>
                    <a:pt x="1367" y="138"/>
                  </a:cubicBezTo>
                  <a:cubicBezTo>
                    <a:pt x="1367" y="60"/>
                    <a:pt x="1304" y="0"/>
                    <a:pt x="1228" y="0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41"/>
            <p:cNvSpPr/>
            <p:nvPr/>
          </p:nvSpPr>
          <p:spPr>
            <a:xfrm>
              <a:off x="1678396" y="2969480"/>
              <a:ext cx="43597" cy="9870"/>
            </a:xfrm>
            <a:custGeom>
              <a:avLst/>
              <a:gdLst/>
              <a:ahLst/>
              <a:cxnLst/>
              <a:rect l="l" t="t" r="r" b="b"/>
              <a:pathLst>
                <a:path w="1228" h="278" extrusionOk="0">
                  <a:moveTo>
                    <a:pt x="140" y="1"/>
                  </a:moveTo>
                  <a:cubicBezTo>
                    <a:pt x="62" y="1"/>
                    <a:pt x="0" y="63"/>
                    <a:pt x="0" y="139"/>
                  </a:cubicBezTo>
                  <a:cubicBezTo>
                    <a:pt x="0" y="214"/>
                    <a:pt x="64" y="277"/>
                    <a:pt x="140" y="277"/>
                  </a:cubicBezTo>
                  <a:lnTo>
                    <a:pt x="1090" y="277"/>
                  </a:lnTo>
                  <a:cubicBezTo>
                    <a:pt x="1166" y="277"/>
                    <a:pt x="1228" y="214"/>
                    <a:pt x="1228" y="139"/>
                  </a:cubicBezTo>
                  <a:cubicBezTo>
                    <a:pt x="1228" y="63"/>
                    <a:pt x="1166" y="1"/>
                    <a:pt x="1090" y="1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41"/>
            <p:cNvSpPr/>
            <p:nvPr/>
          </p:nvSpPr>
          <p:spPr>
            <a:xfrm>
              <a:off x="1550264" y="2969551"/>
              <a:ext cx="114815" cy="9835"/>
            </a:xfrm>
            <a:custGeom>
              <a:avLst/>
              <a:gdLst/>
              <a:ahLst/>
              <a:cxnLst/>
              <a:rect l="l" t="t" r="r" b="b"/>
              <a:pathLst>
                <a:path w="3234" h="277" extrusionOk="0">
                  <a:moveTo>
                    <a:pt x="139" y="0"/>
                  </a:moveTo>
                  <a:cubicBezTo>
                    <a:pt x="61" y="0"/>
                    <a:pt x="0" y="64"/>
                    <a:pt x="0" y="138"/>
                  </a:cubicBezTo>
                  <a:cubicBezTo>
                    <a:pt x="0" y="215"/>
                    <a:pt x="61" y="277"/>
                    <a:pt x="139" y="277"/>
                  </a:cubicBezTo>
                  <a:lnTo>
                    <a:pt x="3096" y="277"/>
                  </a:lnTo>
                  <a:cubicBezTo>
                    <a:pt x="3173" y="277"/>
                    <a:pt x="3234" y="215"/>
                    <a:pt x="3234" y="138"/>
                  </a:cubicBezTo>
                  <a:cubicBezTo>
                    <a:pt x="3234" y="64"/>
                    <a:pt x="3171" y="0"/>
                    <a:pt x="3096" y="0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41"/>
            <p:cNvSpPr/>
            <p:nvPr/>
          </p:nvSpPr>
          <p:spPr>
            <a:xfrm>
              <a:off x="1550264" y="2992771"/>
              <a:ext cx="171726" cy="9870"/>
            </a:xfrm>
            <a:custGeom>
              <a:avLst/>
              <a:gdLst/>
              <a:ahLst/>
              <a:cxnLst/>
              <a:rect l="l" t="t" r="r" b="b"/>
              <a:pathLst>
                <a:path w="4837" h="278" extrusionOk="0">
                  <a:moveTo>
                    <a:pt x="139" y="1"/>
                  </a:moveTo>
                  <a:cubicBezTo>
                    <a:pt x="61" y="1"/>
                    <a:pt x="0" y="64"/>
                    <a:pt x="0" y="139"/>
                  </a:cubicBezTo>
                  <a:cubicBezTo>
                    <a:pt x="0" y="217"/>
                    <a:pt x="62" y="277"/>
                    <a:pt x="139" y="277"/>
                  </a:cubicBezTo>
                  <a:lnTo>
                    <a:pt x="4699" y="277"/>
                  </a:lnTo>
                  <a:cubicBezTo>
                    <a:pt x="4775" y="277"/>
                    <a:pt x="4837" y="215"/>
                    <a:pt x="4837" y="139"/>
                  </a:cubicBezTo>
                  <a:cubicBezTo>
                    <a:pt x="4837" y="61"/>
                    <a:pt x="4775" y="1"/>
                    <a:pt x="4699" y="1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41"/>
            <p:cNvSpPr/>
            <p:nvPr/>
          </p:nvSpPr>
          <p:spPr>
            <a:xfrm>
              <a:off x="1659402" y="3016026"/>
              <a:ext cx="62591" cy="9870"/>
            </a:xfrm>
            <a:custGeom>
              <a:avLst/>
              <a:gdLst/>
              <a:ahLst/>
              <a:cxnLst/>
              <a:rect l="l" t="t" r="r" b="b"/>
              <a:pathLst>
                <a:path w="1763" h="278" extrusionOk="0">
                  <a:moveTo>
                    <a:pt x="138" y="1"/>
                  </a:moveTo>
                  <a:cubicBezTo>
                    <a:pt x="61" y="1"/>
                    <a:pt x="0" y="64"/>
                    <a:pt x="0" y="139"/>
                  </a:cubicBezTo>
                  <a:cubicBezTo>
                    <a:pt x="0" y="214"/>
                    <a:pt x="63" y="277"/>
                    <a:pt x="138" y="277"/>
                  </a:cubicBezTo>
                  <a:lnTo>
                    <a:pt x="1625" y="277"/>
                  </a:lnTo>
                  <a:cubicBezTo>
                    <a:pt x="1701" y="277"/>
                    <a:pt x="1763" y="214"/>
                    <a:pt x="1763" y="139"/>
                  </a:cubicBezTo>
                  <a:cubicBezTo>
                    <a:pt x="1763" y="64"/>
                    <a:pt x="1701" y="1"/>
                    <a:pt x="1625" y="1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41"/>
            <p:cNvSpPr/>
            <p:nvPr/>
          </p:nvSpPr>
          <p:spPr>
            <a:xfrm>
              <a:off x="1550299" y="3016026"/>
              <a:ext cx="96283" cy="9870"/>
            </a:xfrm>
            <a:custGeom>
              <a:avLst/>
              <a:gdLst/>
              <a:ahLst/>
              <a:cxnLst/>
              <a:rect l="l" t="t" r="r" b="b"/>
              <a:pathLst>
                <a:path w="2712" h="278" extrusionOk="0">
                  <a:moveTo>
                    <a:pt x="139" y="1"/>
                  </a:moveTo>
                  <a:cubicBezTo>
                    <a:pt x="61" y="1"/>
                    <a:pt x="1" y="64"/>
                    <a:pt x="1" y="139"/>
                  </a:cubicBezTo>
                  <a:cubicBezTo>
                    <a:pt x="1" y="215"/>
                    <a:pt x="64" y="277"/>
                    <a:pt x="139" y="277"/>
                  </a:cubicBezTo>
                  <a:lnTo>
                    <a:pt x="2572" y="277"/>
                  </a:lnTo>
                  <a:cubicBezTo>
                    <a:pt x="2574" y="277"/>
                    <a:pt x="2576" y="277"/>
                    <a:pt x="2577" y="277"/>
                  </a:cubicBezTo>
                  <a:cubicBezTo>
                    <a:pt x="2651" y="277"/>
                    <a:pt x="2712" y="215"/>
                    <a:pt x="2712" y="139"/>
                  </a:cubicBezTo>
                  <a:cubicBezTo>
                    <a:pt x="2712" y="61"/>
                    <a:pt x="2649" y="1"/>
                    <a:pt x="2572" y="1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41"/>
            <p:cNvSpPr/>
            <p:nvPr/>
          </p:nvSpPr>
          <p:spPr>
            <a:xfrm>
              <a:off x="1585767" y="3039316"/>
              <a:ext cx="136223" cy="9870"/>
            </a:xfrm>
            <a:custGeom>
              <a:avLst/>
              <a:gdLst/>
              <a:ahLst/>
              <a:cxnLst/>
              <a:rect l="l" t="t" r="r" b="b"/>
              <a:pathLst>
                <a:path w="3837" h="278" extrusionOk="0">
                  <a:moveTo>
                    <a:pt x="139" y="1"/>
                  </a:moveTo>
                  <a:cubicBezTo>
                    <a:pt x="61" y="1"/>
                    <a:pt x="1" y="64"/>
                    <a:pt x="1" y="139"/>
                  </a:cubicBezTo>
                  <a:cubicBezTo>
                    <a:pt x="1" y="217"/>
                    <a:pt x="62" y="277"/>
                    <a:pt x="139" y="277"/>
                  </a:cubicBezTo>
                  <a:lnTo>
                    <a:pt x="3699" y="277"/>
                  </a:lnTo>
                  <a:cubicBezTo>
                    <a:pt x="3775" y="277"/>
                    <a:pt x="3837" y="215"/>
                    <a:pt x="3837" y="139"/>
                  </a:cubicBezTo>
                  <a:cubicBezTo>
                    <a:pt x="3837" y="63"/>
                    <a:pt x="3775" y="1"/>
                    <a:pt x="3699" y="1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41"/>
            <p:cNvSpPr/>
            <p:nvPr/>
          </p:nvSpPr>
          <p:spPr>
            <a:xfrm>
              <a:off x="1550264" y="3039316"/>
              <a:ext cx="22864" cy="9870"/>
            </a:xfrm>
            <a:custGeom>
              <a:avLst/>
              <a:gdLst/>
              <a:ahLst/>
              <a:cxnLst/>
              <a:rect l="l" t="t" r="r" b="b"/>
              <a:pathLst>
                <a:path w="644" h="278" extrusionOk="0">
                  <a:moveTo>
                    <a:pt x="139" y="1"/>
                  </a:moveTo>
                  <a:cubicBezTo>
                    <a:pt x="61" y="1"/>
                    <a:pt x="0" y="64"/>
                    <a:pt x="0" y="139"/>
                  </a:cubicBezTo>
                  <a:cubicBezTo>
                    <a:pt x="0" y="217"/>
                    <a:pt x="62" y="277"/>
                    <a:pt x="139" y="277"/>
                  </a:cubicBezTo>
                  <a:lnTo>
                    <a:pt x="506" y="277"/>
                  </a:lnTo>
                  <a:cubicBezTo>
                    <a:pt x="583" y="277"/>
                    <a:pt x="644" y="215"/>
                    <a:pt x="644" y="139"/>
                  </a:cubicBezTo>
                  <a:cubicBezTo>
                    <a:pt x="644" y="63"/>
                    <a:pt x="583" y="1"/>
                    <a:pt x="506" y="1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41"/>
            <p:cNvSpPr/>
            <p:nvPr/>
          </p:nvSpPr>
          <p:spPr>
            <a:xfrm>
              <a:off x="1637425" y="3062571"/>
              <a:ext cx="84567" cy="9906"/>
            </a:xfrm>
            <a:custGeom>
              <a:avLst/>
              <a:gdLst/>
              <a:ahLst/>
              <a:cxnLst/>
              <a:rect l="l" t="t" r="r" b="b"/>
              <a:pathLst>
                <a:path w="2382" h="279" extrusionOk="0">
                  <a:moveTo>
                    <a:pt x="139" y="1"/>
                  </a:moveTo>
                  <a:cubicBezTo>
                    <a:pt x="61" y="1"/>
                    <a:pt x="0" y="64"/>
                    <a:pt x="0" y="139"/>
                  </a:cubicBezTo>
                  <a:cubicBezTo>
                    <a:pt x="0" y="217"/>
                    <a:pt x="64" y="278"/>
                    <a:pt x="139" y="278"/>
                  </a:cubicBezTo>
                  <a:lnTo>
                    <a:pt x="2244" y="278"/>
                  </a:lnTo>
                  <a:cubicBezTo>
                    <a:pt x="2320" y="278"/>
                    <a:pt x="2382" y="215"/>
                    <a:pt x="2382" y="139"/>
                  </a:cubicBezTo>
                  <a:cubicBezTo>
                    <a:pt x="2382" y="64"/>
                    <a:pt x="2320" y="1"/>
                    <a:pt x="2244" y="1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41"/>
            <p:cNvSpPr/>
            <p:nvPr/>
          </p:nvSpPr>
          <p:spPr>
            <a:xfrm>
              <a:off x="1550264" y="3062571"/>
              <a:ext cx="74378" cy="9906"/>
            </a:xfrm>
            <a:custGeom>
              <a:avLst/>
              <a:gdLst/>
              <a:ahLst/>
              <a:cxnLst/>
              <a:rect l="l" t="t" r="r" b="b"/>
              <a:pathLst>
                <a:path w="2095" h="279" extrusionOk="0">
                  <a:moveTo>
                    <a:pt x="139" y="1"/>
                  </a:moveTo>
                  <a:cubicBezTo>
                    <a:pt x="61" y="1"/>
                    <a:pt x="0" y="64"/>
                    <a:pt x="0" y="139"/>
                  </a:cubicBezTo>
                  <a:cubicBezTo>
                    <a:pt x="0" y="217"/>
                    <a:pt x="62" y="278"/>
                    <a:pt x="139" y="278"/>
                  </a:cubicBezTo>
                  <a:lnTo>
                    <a:pt x="1955" y="278"/>
                  </a:lnTo>
                  <a:cubicBezTo>
                    <a:pt x="2032" y="278"/>
                    <a:pt x="2094" y="215"/>
                    <a:pt x="2094" y="139"/>
                  </a:cubicBezTo>
                  <a:cubicBezTo>
                    <a:pt x="2094" y="64"/>
                    <a:pt x="2031" y="1"/>
                    <a:pt x="1955" y="1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41"/>
            <p:cNvSpPr/>
            <p:nvPr/>
          </p:nvSpPr>
          <p:spPr>
            <a:xfrm>
              <a:off x="1670692" y="3085826"/>
              <a:ext cx="51301" cy="9906"/>
            </a:xfrm>
            <a:custGeom>
              <a:avLst/>
              <a:gdLst/>
              <a:ahLst/>
              <a:cxnLst/>
              <a:rect l="l" t="t" r="r" b="b"/>
              <a:pathLst>
                <a:path w="1445" h="279" extrusionOk="0">
                  <a:moveTo>
                    <a:pt x="138" y="0"/>
                  </a:moveTo>
                  <a:cubicBezTo>
                    <a:pt x="62" y="0"/>
                    <a:pt x="0" y="64"/>
                    <a:pt x="0" y="139"/>
                  </a:cubicBezTo>
                  <a:cubicBezTo>
                    <a:pt x="0" y="215"/>
                    <a:pt x="64" y="278"/>
                    <a:pt x="138" y="278"/>
                  </a:cubicBezTo>
                  <a:lnTo>
                    <a:pt x="1307" y="278"/>
                  </a:lnTo>
                  <a:cubicBezTo>
                    <a:pt x="1383" y="278"/>
                    <a:pt x="1445" y="215"/>
                    <a:pt x="1445" y="139"/>
                  </a:cubicBezTo>
                  <a:cubicBezTo>
                    <a:pt x="1445" y="64"/>
                    <a:pt x="1383" y="0"/>
                    <a:pt x="1307" y="0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41"/>
            <p:cNvSpPr/>
            <p:nvPr/>
          </p:nvSpPr>
          <p:spPr>
            <a:xfrm>
              <a:off x="1550264" y="3085826"/>
              <a:ext cx="107715" cy="9906"/>
            </a:xfrm>
            <a:custGeom>
              <a:avLst/>
              <a:gdLst/>
              <a:ahLst/>
              <a:cxnLst/>
              <a:rect l="l" t="t" r="r" b="b"/>
              <a:pathLst>
                <a:path w="3034" h="279" extrusionOk="0">
                  <a:moveTo>
                    <a:pt x="139" y="0"/>
                  </a:moveTo>
                  <a:cubicBezTo>
                    <a:pt x="61" y="0"/>
                    <a:pt x="0" y="64"/>
                    <a:pt x="0" y="139"/>
                  </a:cubicBezTo>
                  <a:cubicBezTo>
                    <a:pt x="0" y="215"/>
                    <a:pt x="62" y="278"/>
                    <a:pt x="139" y="278"/>
                  </a:cubicBezTo>
                  <a:lnTo>
                    <a:pt x="2896" y="278"/>
                  </a:lnTo>
                  <a:cubicBezTo>
                    <a:pt x="2973" y="278"/>
                    <a:pt x="3034" y="215"/>
                    <a:pt x="3034" y="139"/>
                  </a:cubicBezTo>
                  <a:cubicBezTo>
                    <a:pt x="3034" y="64"/>
                    <a:pt x="2973" y="0"/>
                    <a:pt x="2896" y="0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41"/>
            <p:cNvSpPr/>
            <p:nvPr/>
          </p:nvSpPr>
          <p:spPr>
            <a:xfrm>
              <a:off x="1784162" y="3134254"/>
              <a:ext cx="25562" cy="23788"/>
            </a:xfrm>
            <a:custGeom>
              <a:avLst/>
              <a:gdLst/>
              <a:ahLst/>
              <a:cxnLst/>
              <a:rect l="l" t="t" r="r" b="b"/>
              <a:pathLst>
                <a:path w="720" h="670" extrusionOk="0">
                  <a:moveTo>
                    <a:pt x="0" y="1"/>
                  </a:moveTo>
                  <a:lnTo>
                    <a:pt x="256" y="601"/>
                  </a:lnTo>
                  <a:cubicBezTo>
                    <a:pt x="276" y="647"/>
                    <a:pt x="318" y="670"/>
                    <a:pt x="360" y="670"/>
                  </a:cubicBezTo>
                  <a:cubicBezTo>
                    <a:pt x="402" y="670"/>
                    <a:pt x="445" y="647"/>
                    <a:pt x="465" y="601"/>
                  </a:cubicBezTo>
                  <a:lnTo>
                    <a:pt x="72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41"/>
            <p:cNvSpPr/>
            <p:nvPr/>
          </p:nvSpPr>
          <p:spPr>
            <a:xfrm>
              <a:off x="1790553" y="3134254"/>
              <a:ext cx="19171" cy="23788"/>
            </a:xfrm>
            <a:custGeom>
              <a:avLst/>
              <a:gdLst/>
              <a:ahLst/>
              <a:cxnLst/>
              <a:rect l="l" t="t" r="r" b="b"/>
              <a:pathLst>
                <a:path w="540" h="670" extrusionOk="0">
                  <a:moveTo>
                    <a:pt x="180" y="1"/>
                  </a:moveTo>
                  <a:lnTo>
                    <a:pt x="0" y="422"/>
                  </a:lnTo>
                  <a:lnTo>
                    <a:pt x="76" y="601"/>
                  </a:lnTo>
                  <a:cubicBezTo>
                    <a:pt x="96" y="647"/>
                    <a:pt x="138" y="670"/>
                    <a:pt x="180" y="670"/>
                  </a:cubicBezTo>
                  <a:cubicBezTo>
                    <a:pt x="222" y="670"/>
                    <a:pt x="265" y="647"/>
                    <a:pt x="285" y="601"/>
                  </a:cubicBezTo>
                  <a:lnTo>
                    <a:pt x="540" y="1"/>
                  </a:ln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41"/>
            <p:cNvSpPr/>
            <p:nvPr/>
          </p:nvSpPr>
          <p:spPr>
            <a:xfrm>
              <a:off x="1784162" y="2893005"/>
              <a:ext cx="25562" cy="32736"/>
            </a:xfrm>
            <a:custGeom>
              <a:avLst/>
              <a:gdLst/>
              <a:ahLst/>
              <a:cxnLst/>
              <a:rect l="l" t="t" r="r" b="b"/>
              <a:pathLst>
                <a:path w="720" h="922" extrusionOk="0">
                  <a:moveTo>
                    <a:pt x="360" y="1"/>
                  </a:moveTo>
                  <a:cubicBezTo>
                    <a:pt x="163" y="1"/>
                    <a:pt x="0" y="162"/>
                    <a:pt x="0" y="360"/>
                  </a:cubicBezTo>
                  <a:lnTo>
                    <a:pt x="0" y="922"/>
                  </a:lnTo>
                  <a:lnTo>
                    <a:pt x="720" y="922"/>
                  </a:lnTo>
                  <a:lnTo>
                    <a:pt x="720" y="360"/>
                  </a:lnTo>
                  <a:cubicBezTo>
                    <a:pt x="720" y="163"/>
                    <a:pt x="559" y="1"/>
                    <a:pt x="3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41"/>
            <p:cNvSpPr/>
            <p:nvPr/>
          </p:nvSpPr>
          <p:spPr>
            <a:xfrm>
              <a:off x="1790553" y="2892970"/>
              <a:ext cx="19171" cy="32771"/>
            </a:xfrm>
            <a:custGeom>
              <a:avLst/>
              <a:gdLst/>
              <a:ahLst/>
              <a:cxnLst/>
              <a:rect l="l" t="t" r="r" b="b"/>
              <a:pathLst>
                <a:path w="540" h="923" extrusionOk="0">
                  <a:moveTo>
                    <a:pt x="180" y="0"/>
                  </a:moveTo>
                  <a:cubicBezTo>
                    <a:pt x="115" y="0"/>
                    <a:pt x="53" y="19"/>
                    <a:pt x="0" y="49"/>
                  </a:cubicBezTo>
                  <a:cubicBezTo>
                    <a:pt x="28" y="65"/>
                    <a:pt x="53" y="85"/>
                    <a:pt x="75" y="107"/>
                  </a:cubicBezTo>
                  <a:cubicBezTo>
                    <a:pt x="141" y="173"/>
                    <a:pt x="180" y="263"/>
                    <a:pt x="180" y="361"/>
                  </a:cubicBezTo>
                  <a:lnTo>
                    <a:pt x="180" y="923"/>
                  </a:lnTo>
                  <a:lnTo>
                    <a:pt x="540" y="923"/>
                  </a:lnTo>
                  <a:lnTo>
                    <a:pt x="540" y="361"/>
                  </a:lnTo>
                  <a:cubicBezTo>
                    <a:pt x="540" y="263"/>
                    <a:pt x="502" y="173"/>
                    <a:pt x="436" y="107"/>
                  </a:cubicBezTo>
                  <a:cubicBezTo>
                    <a:pt x="370" y="40"/>
                    <a:pt x="279" y="0"/>
                    <a:pt x="180" y="0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63F94F9-9519-435C-AD5C-9702A9ED2BF6}"/>
              </a:ext>
            </a:extLst>
          </p:cNvPr>
          <p:cNvSpPr txBox="1"/>
          <p:nvPr/>
        </p:nvSpPr>
        <p:spPr>
          <a:xfrm>
            <a:off x="1120656" y="286981"/>
            <a:ext cx="7617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/urls.txt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0EB1106-84EA-4700-ACB8-C730FD3506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392" y="594758"/>
            <a:ext cx="7878743" cy="3369627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7AE7352-F3D2-45A5-B4B7-8CFECC14D3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4615" y="1430039"/>
            <a:ext cx="3279753" cy="3616349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4848709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63F94F9-9519-435C-AD5C-9702A9ED2BF6}"/>
              </a:ext>
            </a:extLst>
          </p:cNvPr>
          <p:cNvSpPr txBox="1"/>
          <p:nvPr/>
        </p:nvSpPr>
        <p:spPr>
          <a:xfrm>
            <a:off x="1079407" y="280106"/>
            <a:ext cx="57647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Функции блокировки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adblock</a:t>
            </a:r>
            <a:r>
              <a:rPr lang="en-US" dirty="0">
                <a:solidFill>
                  <a:schemeClr val="bg1"/>
                </a:solidFill>
              </a:rPr>
              <a:t>() </a:t>
            </a:r>
            <a:r>
              <a:rPr lang="ru-RU" dirty="0">
                <a:solidFill>
                  <a:schemeClr val="bg1"/>
                </a:solidFill>
              </a:rPr>
              <a:t>и </a:t>
            </a:r>
            <a:r>
              <a:rPr lang="en-US" dirty="0" err="1">
                <a:solidFill>
                  <a:schemeClr val="bg1"/>
                </a:solidFill>
              </a:rPr>
              <a:t>disadblock</a:t>
            </a:r>
            <a:r>
              <a:rPr lang="en-US" dirty="0">
                <a:solidFill>
                  <a:schemeClr val="bg1"/>
                </a:solidFill>
              </a:rPr>
              <a:t>() </a:t>
            </a:r>
            <a:r>
              <a:rPr lang="ru-RU" dirty="0">
                <a:solidFill>
                  <a:schemeClr val="bg1"/>
                </a:solidFill>
              </a:rPr>
              <a:t>в файле </a:t>
            </a:r>
            <a:r>
              <a:rPr lang="en-US" dirty="0">
                <a:solidFill>
                  <a:schemeClr val="bg1"/>
                </a:solidFill>
              </a:rPr>
              <a:t>/background.js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6CEB416-9C72-4F6F-AD90-6A95C19287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605" y="684136"/>
            <a:ext cx="4502522" cy="341645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119DA86-5980-40B1-AF07-CDB56B0595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6347" y="1833561"/>
            <a:ext cx="4738699" cy="309595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3009397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0" name="Google Shape;1350;p37"/>
          <p:cNvSpPr/>
          <p:nvPr/>
        </p:nvSpPr>
        <p:spPr>
          <a:xfrm>
            <a:off x="4876875" y="3287925"/>
            <a:ext cx="2907600" cy="1497206"/>
          </a:xfrm>
          <a:prstGeom prst="rect">
            <a:avLst/>
          </a:prstGeom>
          <a:solidFill>
            <a:srgbClr val="7C7C7C">
              <a:alpha val="1421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1" name="Google Shape;1351;p37"/>
          <p:cNvSpPr/>
          <p:nvPr/>
        </p:nvSpPr>
        <p:spPr>
          <a:xfrm>
            <a:off x="1338798" y="981391"/>
            <a:ext cx="2907600" cy="2057463"/>
          </a:xfrm>
          <a:prstGeom prst="rect">
            <a:avLst/>
          </a:prstGeom>
          <a:solidFill>
            <a:srgbClr val="7C7C7C">
              <a:alpha val="1421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2" name="Google Shape;1352;p37"/>
          <p:cNvSpPr txBox="1">
            <a:spLocks noGrp="1"/>
          </p:cNvSpPr>
          <p:nvPr>
            <p:ph type="subTitle" idx="1"/>
          </p:nvPr>
        </p:nvSpPr>
        <p:spPr>
          <a:xfrm>
            <a:off x="1342103" y="1367614"/>
            <a:ext cx="2907600" cy="4870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ru-RU" b="1" dirty="0"/>
              <a:t>Суть</a:t>
            </a:r>
            <a:endParaRPr b="1" dirty="0"/>
          </a:p>
        </p:txBody>
      </p:sp>
      <p:sp>
        <p:nvSpPr>
          <p:cNvPr id="1353" name="Google Shape;1353;p37"/>
          <p:cNvSpPr txBox="1">
            <a:spLocks noGrp="1"/>
          </p:cNvSpPr>
          <p:nvPr>
            <p:ph type="subTitle" idx="2"/>
          </p:nvPr>
        </p:nvSpPr>
        <p:spPr>
          <a:xfrm>
            <a:off x="4876875" y="3506050"/>
            <a:ext cx="29076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ru-RU" b="1" dirty="0"/>
              <a:t>Реализация</a:t>
            </a:r>
            <a:endParaRPr b="1" dirty="0"/>
          </a:p>
        </p:txBody>
      </p:sp>
      <p:sp>
        <p:nvSpPr>
          <p:cNvPr id="1354" name="Google Shape;1354;p37"/>
          <p:cNvSpPr txBox="1">
            <a:spLocks noGrp="1"/>
          </p:cNvSpPr>
          <p:nvPr>
            <p:ph type="subTitle" idx="3"/>
          </p:nvPr>
        </p:nvSpPr>
        <p:spPr>
          <a:xfrm>
            <a:off x="1342103" y="1860101"/>
            <a:ext cx="2907600" cy="1178753"/>
          </a:xfrm>
          <a:prstGeom prst="rect">
            <a:avLst/>
          </a:prstGeom>
          <a:ln w="952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ru-RU" dirty="0"/>
              <a:t>Заменяет светлый фон тёмным, что снижает усталость глаз при долгой работе за компьютером либо при просмотре веб-страниц ночью.</a:t>
            </a:r>
            <a:endParaRPr dirty="0"/>
          </a:p>
        </p:txBody>
      </p:sp>
      <p:sp>
        <p:nvSpPr>
          <p:cNvPr id="1355" name="Google Shape;1355;p37"/>
          <p:cNvSpPr txBox="1">
            <a:spLocks noGrp="1"/>
          </p:cNvSpPr>
          <p:nvPr>
            <p:ph type="subTitle" idx="4"/>
          </p:nvPr>
        </p:nvSpPr>
        <p:spPr>
          <a:xfrm>
            <a:off x="4876875" y="3969049"/>
            <a:ext cx="2907600" cy="76107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ru-RU" b="1" dirty="0"/>
              <a:t>Работа с </a:t>
            </a:r>
            <a:r>
              <a:rPr lang="en-US" b="1" dirty="0"/>
              <a:t>CSS </a:t>
            </a:r>
            <a:r>
              <a:rPr lang="ru-RU" b="1" dirty="0"/>
              <a:t>в текущей страницы, изменение </a:t>
            </a:r>
            <a:r>
              <a:rPr lang="en-US" b="1" dirty="0" err="1"/>
              <a:t>rgb</a:t>
            </a:r>
            <a:r>
              <a:rPr lang="en-US" b="1" dirty="0"/>
              <a:t>() </a:t>
            </a:r>
            <a:r>
              <a:rPr lang="ru-RU" b="1" dirty="0"/>
              <a:t>у тегов </a:t>
            </a:r>
            <a:r>
              <a:rPr lang="en-US" b="1" dirty="0"/>
              <a:t>html</a:t>
            </a:r>
            <a:endParaRPr b="1" dirty="0"/>
          </a:p>
        </p:txBody>
      </p:sp>
      <p:sp>
        <p:nvSpPr>
          <p:cNvPr id="1356" name="Google Shape;1356;p37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solidFill>
                  <a:schemeClr val="lt2"/>
                </a:solidFill>
              </a:rPr>
              <a:t>Тёмная тема</a:t>
            </a:r>
            <a:endParaRPr dirty="0"/>
          </a:p>
        </p:txBody>
      </p:sp>
      <p:grpSp>
        <p:nvGrpSpPr>
          <p:cNvPr id="1357" name="Google Shape;1357;p37"/>
          <p:cNvGrpSpPr/>
          <p:nvPr/>
        </p:nvGrpSpPr>
        <p:grpSpPr>
          <a:xfrm>
            <a:off x="1338798" y="1172018"/>
            <a:ext cx="2907600" cy="218100"/>
            <a:chOff x="1297661" y="1468625"/>
            <a:chExt cx="2907600" cy="218100"/>
          </a:xfrm>
        </p:grpSpPr>
        <p:sp>
          <p:nvSpPr>
            <p:cNvPr id="1358" name="Google Shape;1358;p37"/>
            <p:cNvSpPr/>
            <p:nvPr/>
          </p:nvSpPr>
          <p:spPr>
            <a:xfrm>
              <a:off x="1297661" y="1468625"/>
              <a:ext cx="2907600" cy="2181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59" name="Google Shape;1359;p37"/>
            <p:cNvSpPr/>
            <p:nvPr/>
          </p:nvSpPr>
          <p:spPr>
            <a:xfrm>
              <a:off x="1405200" y="1486450"/>
              <a:ext cx="100200" cy="100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37"/>
            <p:cNvSpPr/>
            <p:nvPr/>
          </p:nvSpPr>
          <p:spPr>
            <a:xfrm>
              <a:off x="1588650" y="1486450"/>
              <a:ext cx="100200" cy="100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37"/>
            <p:cNvSpPr/>
            <p:nvPr/>
          </p:nvSpPr>
          <p:spPr>
            <a:xfrm>
              <a:off x="1772100" y="1486450"/>
              <a:ext cx="100200" cy="100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62" name="Google Shape;1362;p37"/>
          <p:cNvGrpSpPr/>
          <p:nvPr/>
        </p:nvGrpSpPr>
        <p:grpSpPr>
          <a:xfrm>
            <a:off x="4876875" y="3287950"/>
            <a:ext cx="2907600" cy="218100"/>
            <a:chOff x="1290775" y="3209000"/>
            <a:chExt cx="2907600" cy="218100"/>
          </a:xfrm>
        </p:grpSpPr>
        <p:sp>
          <p:nvSpPr>
            <p:cNvPr id="1363" name="Google Shape;1363;p37"/>
            <p:cNvSpPr/>
            <p:nvPr/>
          </p:nvSpPr>
          <p:spPr>
            <a:xfrm>
              <a:off x="1290775" y="3209000"/>
              <a:ext cx="2907600" cy="2181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37"/>
            <p:cNvSpPr/>
            <p:nvPr/>
          </p:nvSpPr>
          <p:spPr>
            <a:xfrm>
              <a:off x="1405200" y="3267925"/>
              <a:ext cx="100200" cy="100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37"/>
            <p:cNvSpPr/>
            <p:nvPr/>
          </p:nvSpPr>
          <p:spPr>
            <a:xfrm>
              <a:off x="1588650" y="3267925"/>
              <a:ext cx="100200" cy="100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37"/>
            <p:cNvSpPr/>
            <p:nvPr/>
          </p:nvSpPr>
          <p:spPr>
            <a:xfrm>
              <a:off x="1772100" y="3267925"/>
              <a:ext cx="100200" cy="100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67" name="Google Shape;1367;p37"/>
          <p:cNvGrpSpPr/>
          <p:nvPr/>
        </p:nvGrpSpPr>
        <p:grpSpPr>
          <a:xfrm>
            <a:off x="4876875" y="1427500"/>
            <a:ext cx="1130400" cy="1319125"/>
            <a:chOff x="4876875" y="1427500"/>
            <a:chExt cx="1130400" cy="1319125"/>
          </a:xfrm>
        </p:grpSpPr>
        <p:sp>
          <p:nvSpPr>
            <p:cNvPr id="1368" name="Google Shape;1368;p37"/>
            <p:cNvSpPr/>
            <p:nvPr/>
          </p:nvSpPr>
          <p:spPr>
            <a:xfrm>
              <a:off x="4876875" y="1645625"/>
              <a:ext cx="1130400" cy="11010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37"/>
            <p:cNvSpPr/>
            <p:nvPr/>
          </p:nvSpPr>
          <p:spPr>
            <a:xfrm>
              <a:off x="4876875" y="1427500"/>
              <a:ext cx="1130400" cy="2181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0" name="Google Shape;1370;p37"/>
          <p:cNvGrpSpPr/>
          <p:nvPr/>
        </p:nvGrpSpPr>
        <p:grpSpPr>
          <a:xfrm>
            <a:off x="3136725" y="3287950"/>
            <a:ext cx="1130400" cy="1319125"/>
            <a:chOff x="3136725" y="3287950"/>
            <a:chExt cx="1130400" cy="1319125"/>
          </a:xfrm>
        </p:grpSpPr>
        <p:sp>
          <p:nvSpPr>
            <p:cNvPr id="1371" name="Google Shape;1371;p37"/>
            <p:cNvSpPr/>
            <p:nvPr/>
          </p:nvSpPr>
          <p:spPr>
            <a:xfrm>
              <a:off x="3136725" y="3506075"/>
              <a:ext cx="1130400" cy="11010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37"/>
            <p:cNvSpPr/>
            <p:nvPr/>
          </p:nvSpPr>
          <p:spPr>
            <a:xfrm>
              <a:off x="3136725" y="3287950"/>
              <a:ext cx="1130400" cy="2181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3" name="Google Shape;1373;p37"/>
          <p:cNvGrpSpPr/>
          <p:nvPr/>
        </p:nvGrpSpPr>
        <p:grpSpPr>
          <a:xfrm>
            <a:off x="3509286" y="3829991"/>
            <a:ext cx="385297" cy="421910"/>
            <a:chOff x="3451663" y="3618198"/>
            <a:chExt cx="298656" cy="327036"/>
          </a:xfrm>
        </p:grpSpPr>
        <p:sp>
          <p:nvSpPr>
            <p:cNvPr id="1374" name="Google Shape;1374;p37"/>
            <p:cNvSpPr/>
            <p:nvPr/>
          </p:nvSpPr>
          <p:spPr>
            <a:xfrm>
              <a:off x="3451699" y="3624873"/>
              <a:ext cx="234707" cy="320362"/>
            </a:xfrm>
            <a:custGeom>
              <a:avLst/>
              <a:gdLst/>
              <a:ahLst/>
              <a:cxnLst/>
              <a:rect l="l" t="t" r="r" b="b"/>
              <a:pathLst>
                <a:path w="6611" h="9023" extrusionOk="0">
                  <a:moveTo>
                    <a:pt x="100" y="1"/>
                  </a:moveTo>
                  <a:cubicBezTo>
                    <a:pt x="45" y="1"/>
                    <a:pt x="1" y="45"/>
                    <a:pt x="1" y="100"/>
                  </a:cubicBezTo>
                  <a:lnTo>
                    <a:pt x="1" y="8923"/>
                  </a:lnTo>
                  <a:cubicBezTo>
                    <a:pt x="1" y="8977"/>
                    <a:pt x="45" y="9022"/>
                    <a:pt x="100" y="9022"/>
                  </a:cubicBezTo>
                  <a:lnTo>
                    <a:pt x="6511" y="9022"/>
                  </a:lnTo>
                  <a:cubicBezTo>
                    <a:pt x="6564" y="9022"/>
                    <a:pt x="6607" y="8977"/>
                    <a:pt x="6610" y="8923"/>
                  </a:cubicBezTo>
                  <a:lnTo>
                    <a:pt x="6610" y="100"/>
                  </a:lnTo>
                  <a:cubicBezTo>
                    <a:pt x="6610" y="45"/>
                    <a:pt x="6564" y="1"/>
                    <a:pt x="65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37"/>
            <p:cNvSpPr/>
            <p:nvPr/>
          </p:nvSpPr>
          <p:spPr>
            <a:xfrm>
              <a:off x="3669621" y="3656507"/>
              <a:ext cx="16686" cy="288727"/>
            </a:xfrm>
            <a:custGeom>
              <a:avLst/>
              <a:gdLst/>
              <a:ahLst/>
              <a:cxnLst/>
              <a:rect l="l" t="t" r="r" b="b"/>
              <a:pathLst>
                <a:path w="470" h="8132" extrusionOk="0">
                  <a:moveTo>
                    <a:pt x="0" y="1"/>
                  </a:moveTo>
                  <a:cubicBezTo>
                    <a:pt x="55" y="1"/>
                    <a:pt x="100" y="45"/>
                    <a:pt x="100" y="100"/>
                  </a:cubicBezTo>
                  <a:lnTo>
                    <a:pt x="100" y="8032"/>
                  </a:lnTo>
                  <a:cubicBezTo>
                    <a:pt x="100" y="8086"/>
                    <a:pt x="55" y="8131"/>
                    <a:pt x="0" y="8131"/>
                  </a:cubicBezTo>
                  <a:lnTo>
                    <a:pt x="372" y="8131"/>
                  </a:lnTo>
                  <a:cubicBezTo>
                    <a:pt x="425" y="8131"/>
                    <a:pt x="469" y="8086"/>
                    <a:pt x="469" y="8032"/>
                  </a:cubicBezTo>
                  <a:lnTo>
                    <a:pt x="469" y="100"/>
                  </a:lnTo>
                  <a:cubicBezTo>
                    <a:pt x="469" y="44"/>
                    <a:pt x="426" y="1"/>
                    <a:pt x="3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37"/>
            <p:cNvSpPr/>
            <p:nvPr/>
          </p:nvSpPr>
          <p:spPr>
            <a:xfrm>
              <a:off x="3451663" y="3618198"/>
              <a:ext cx="234636" cy="42748"/>
            </a:xfrm>
            <a:custGeom>
              <a:avLst/>
              <a:gdLst/>
              <a:ahLst/>
              <a:cxnLst/>
              <a:rect l="l" t="t" r="r" b="b"/>
              <a:pathLst>
                <a:path w="6609" h="1204" extrusionOk="0">
                  <a:moveTo>
                    <a:pt x="100" y="0"/>
                  </a:moveTo>
                  <a:cubicBezTo>
                    <a:pt x="45" y="0"/>
                    <a:pt x="0" y="45"/>
                    <a:pt x="0" y="100"/>
                  </a:cubicBezTo>
                  <a:lnTo>
                    <a:pt x="0" y="1203"/>
                  </a:lnTo>
                  <a:lnTo>
                    <a:pt x="6608" y="1203"/>
                  </a:lnTo>
                  <a:lnTo>
                    <a:pt x="6608" y="100"/>
                  </a:lnTo>
                  <a:cubicBezTo>
                    <a:pt x="6608" y="43"/>
                    <a:pt x="6565" y="0"/>
                    <a:pt x="651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37"/>
            <p:cNvSpPr/>
            <p:nvPr/>
          </p:nvSpPr>
          <p:spPr>
            <a:xfrm>
              <a:off x="3669656" y="3618198"/>
              <a:ext cx="16651" cy="42748"/>
            </a:xfrm>
            <a:custGeom>
              <a:avLst/>
              <a:gdLst/>
              <a:ahLst/>
              <a:cxnLst/>
              <a:rect l="l" t="t" r="r" b="b"/>
              <a:pathLst>
                <a:path w="469" h="1204" extrusionOk="0">
                  <a:moveTo>
                    <a:pt x="1" y="0"/>
                  </a:moveTo>
                  <a:cubicBezTo>
                    <a:pt x="55" y="0"/>
                    <a:pt x="100" y="45"/>
                    <a:pt x="100" y="100"/>
                  </a:cubicBezTo>
                  <a:lnTo>
                    <a:pt x="100" y="1203"/>
                  </a:lnTo>
                  <a:lnTo>
                    <a:pt x="468" y="1203"/>
                  </a:lnTo>
                  <a:lnTo>
                    <a:pt x="468" y="100"/>
                  </a:lnTo>
                  <a:cubicBezTo>
                    <a:pt x="468" y="43"/>
                    <a:pt x="425" y="0"/>
                    <a:pt x="37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37"/>
            <p:cNvSpPr/>
            <p:nvPr/>
          </p:nvSpPr>
          <p:spPr>
            <a:xfrm>
              <a:off x="3532683" y="3688176"/>
              <a:ext cx="72603" cy="72608"/>
            </a:xfrm>
            <a:custGeom>
              <a:avLst/>
              <a:gdLst/>
              <a:ahLst/>
              <a:cxnLst/>
              <a:rect l="l" t="t" r="r" b="b"/>
              <a:pathLst>
                <a:path w="2045" h="2045" extrusionOk="0">
                  <a:moveTo>
                    <a:pt x="1022" y="1"/>
                  </a:moveTo>
                  <a:cubicBezTo>
                    <a:pt x="458" y="1"/>
                    <a:pt x="1" y="458"/>
                    <a:pt x="1" y="1023"/>
                  </a:cubicBezTo>
                  <a:cubicBezTo>
                    <a:pt x="1" y="1587"/>
                    <a:pt x="458" y="2044"/>
                    <a:pt x="1022" y="2044"/>
                  </a:cubicBezTo>
                  <a:cubicBezTo>
                    <a:pt x="1587" y="2044"/>
                    <a:pt x="2044" y="1587"/>
                    <a:pt x="2044" y="1023"/>
                  </a:cubicBezTo>
                  <a:cubicBezTo>
                    <a:pt x="2044" y="458"/>
                    <a:pt x="1587" y="1"/>
                    <a:pt x="10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37"/>
            <p:cNvSpPr/>
            <p:nvPr/>
          </p:nvSpPr>
          <p:spPr>
            <a:xfrm>
              <a:off x="3541665" y="3690945"/>
              <a:ext cx="63656" cy="69838"/>
            </a:xfrm>
            <a:custGeom>
              <a:avLst/>
              <a:gdLst/>
              <a:ahLst/>
              <a:cxnLst/>
              <a:rect l="l" t="t" r="r" b="b"/>
              <a:pathLst>
                <a:path w="1793" h="1967" extrusionOk="0">
                  <a:moveTo>
                    <a:pt x="1165" y="0"/>
                  </a:moveTo>
                  <a:lnTo>
                    <a:pt x="1165" y="0"/>
                  </a:lnTo>
                  <a:cubicBezTo>
                    <a:pt x="1322" y="180"/>
                    <a:pt x="1417" y="415"/>
                    <a:pt x="1417" y="673"/>
                  </a:cubicBezTo>
                  <a:cubicBezTo>
                    <a:pt x="1417" y="1235"/>
                    <a:pt x="959" y="1694"/>
                    <a:pt x="395" y="1694"/>
                  </a:cubicBezTo>
                  <a:cubicBezTo>
                    <a:pt x="257" y="1694"/>
                    <a:pt x="122" y="1665"/>
                    <a:pt x="1" y="1615"/>
                  </a:cubicBezTo>
                  <a:lnTo>
                    <a:pt x="1" y="1615"/>
                  </a:lnTo>
                  <a:cubicBezTo>
                    <a:pt x="188" y="1831"/>
                    <a:pt x="463" y="1966"/>
                    <a:pt x="771" y="1966"/>
                  </a:cubicBezTo>
                  <a:cubicBezTo>
                    <a:pt x="1335" y="1966"/>
                    <a:pt x="1793" y="1509"/>
                    <a:pt x="1793" y="945"/>
                  </a:cubicBezTo>
                  <a:cubicBezTo>
                    <a:pt x="1793" y="520"/>
                    <a:pt x="1534" y="156"/>
                    <a:pt x="11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37"/>
            <p:cNvSpPr/>
            <p:nvPr/>
          </p:nvSpPr>
          <p:spPr>
            <a:xfrm>
              <a:off x="3482871" y="3782652"/>
              <a:ext cx="177122" cy="40405"/>
            </a:xfrm>
            <a:custGeom>
              <a:avLst/>
              <a:gdLst/>
              <a:ahLst/>
              <a:cxnLst/>
              <a:rect l="l" t="t" r="r" b="b"/>
              <a:pathLst>
                <a:path w="4989" h="1138" extrusionOk="0">
                  <a:moveTo>
                    <a:pt x="159" y="1"/>
                  </a:moveTo>
                  <a:cubicBezTo>
                    <a:pt x="71" y="1"/>
                    <a:pt x="1" y="70"/>
                    <a:pt x="1" y="159"/>
                  </a:cubicBezTo>
                  <a:lnTo>
                    <a:pt x="1" y="979"/>
                  </a:lnTo>
                  <a:cubicBezTo>
                    <a:pt x="1" y="1067"/>
                    <a:pt x="71" y="1137"/>
                    <a:pt x="159" y="1137"/>
                  </a:cubicBezTo>
                  <a:lnTo>
                    <a:pt x="4830" y="1137"/>
                  </a:lnTo>
                  <a:cubicBezTo>
                    <a:pt x="4919" y="1137"/>
                    <a:pt x="4988" y="1067"/>
                    <a:pt x="4988" y="979"/>
                  </a:cubicBezTo>
                  <a:lnTo>
                    <a:pt x="4988" y="159"/>
                  </a:lnTo>
                  <a:cubicBezTo>
                    <a:pt x="4988" y="70"/>
                    <a:pt x="4919" y="1"/>
                    <a:pt x="483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37"/>
            <p:cNvSpPr/>
            <p:nvPr/>
          </p:nvSpPr>
          <p:spPr>
            <a:xfrm>
              <a:off x="3641218" y="3782652"/>
              <a:ext cx="18781" cy="40405"/>
            </a:xfrm>
            <a:custGeom>
              <a:avLst/>
              <a:gdLst/>
              <a:ahLst/>
              <a:cxnLst/>
              <a:rect l="l" t="t" r="r" b="b"/>
              <a:pathLst>
                <a:path w="529" h="1138" extrusionOk="0">
                  <a:moveTo>
                    <a:pt x="0" y="1"/>
                  </a:moveTo>
                  <a:cubicBezTo>
                    <a:pt x="88" y="1"/>
                    <a:pt x="159" y="70"/>
                    <a:pt x="159" y="159"/>
                  </a:cubicBezTo>
                  <a:lnTo>
                    <a:pt x="159" y="979"/>
                  </a:lnTo>
                  <a:cubicBezTo>
                    <a:pt x="159" y="1067"/>
                    <a:pt x="88" y="1137"/>
                    <a:pt x="0" y="1137"/>
                  </a:cubicBezTo>
                  <a:lnTo>
                    <a:pt x="370" y="1137"/>
                  </a:lnTo>
                  <a:cubicBezTo>
                    <a:pt x="459" y="1137"/>
                    <a:pt x="528" y="1067"/>
                    <a:pt x="528" y="979"/>
                  </a:cubicBezTo>
                  <a:lnTo>
                    <a:pt x="528" y="159"/>
                  </a:lnTo>
                  <a:cubicBezTo>
                    <a:pt x="528" y="70"/>
                    <a:pt x="459" y="1"/>
                    <a:pt x="370" y="1"/>
                  </a:cubicBezTo>
                  <a:close/>
                </a:path>
              </a:pathLst>
            </a:custGeom>
            <a:solidFill>
              <a:srgbClr val="9FAC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37"/>
            <p:cNvSpPr/>
            <p:nvPr/>
          </p:nvSpPr>
          <p:spPr>
            <a:xfrm>
              <a:off x="3522280" y="3839919"/>
              <a:ext cx="90602" cy="9835"/>
            </a:xfrm>
            <a:custGeom>
              <a:avLst/>
              <a:gdLst/>
              <a:ahLst/>
              <a:cxnLst/>
              <a:rect l="l" t="t" r="r" b="b"/>
              <a:pathLst>
                <a:path w="2552" h="277" extrusionOk="0">
                  <a:moveTo>
                    <a:pt x="140" y="1"/>
                  </a:moveTo>
                  <a:cubicBezTo>
                    <a:pt x="63" y="1"/>
                    <a:pt x="0" y="64"/>
                    <a:pt x="0" y="139"/>
                  </a:cubicBezTo>
                  <a:cubicBezTo>
                    <a:pt x="0" y="215"/>
                    <a:pt x="62" y="277"/>
                    <a:pt x="140" y="277"/>
                  </a:cubicBezTo>
                  <a:lnTo>
                    <a:pt x="2413" y="277"/>
                  </a:lnTo>
                  <a:cubicBezTo>
                    <a:pt x="2488" y="277"/>
                    <a:pt x="2552" y="215"/>
                    <a:pt x="2552" y="139"/>
                  </a:cubicBezTo>
                  <a:cubicBezTo>
                    <a:pt x="2552" y="64"/>
                    <a:pt x="2490" y="1"/>
                    <a:pt x="24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37"/>
            <p:cNvSpPr/>
            <p:nvPr/>
          </p:nvSpPr>
          <p:spPr>
            <a:xfrm>
              <a:off x="3478007" y="3839919"/>
              <a:ext cx="31278" cy="9835"/>
            </a:xfrm>
            <a:custGeom>
              <a:avLst/>
              <a:gdLst/>
              <a:ahLst/>
              <a:cxnLst/>
              <a:rect l="l" t="t" r="r" b="b"/>
              <a:pathLst>
                <a:path w="881" h="277" extrusionOk="0">
                  <a:moveTo>
                    <a:pt x="139" y="1"/>
                  </a:moveTo>
                  <a:cubicBezTo>
                    <a:pt x="64" y="1"/>
                    <a:pt x="1" y="64"/>
                    <a:pt x="1" y="139"/>
                  </a:cubicBezTo>
                  <a:cubicBezTo>
                    <a:pt x="1" y="215"/>
                    <a:pt x="63" y="277"/>
                    <a:pt x="139" y="277"/>
                  </a:cubicBezTo>
                  <a:lnTo>
                    <a:pt x="742" y="277"/>
                  </a:lnTo>
                  <a:cubicBezTo>
                    <a:pt x="818" y="277"/>
                    <a:pt x="880" y="215"/>
                    <a:pt x="880" y="139"/>
                  </a:cubicBezTo>
                  <a:cubicBezTo>
                    <a:pt x="880" y="64"/>
                    <a:pt x="820" y="1"/>
                    <a:pt x="74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37"/>
            <p:cNvSpPr/>
            <p:nvPr/>
          </p:nvSpPr>
          <p:spPr>
            <a:xfrm>
              <a:off x="3478007" y="3864240"/>
              <a:ext cx="134874" cy="9906"/>
            </a:xfrm>
            <a:custGeom>
              <a:avLst/>
              <a:gdLst/>
              <a:ahLst/>
              <a:cxnLst/>
              <a:rect l="l" t="t" r="r" b="b"/>
              <a:pathLst>
                <a:path w="3799" h="279" extrusionOk="0">
                  <a:moveTo>
                    <a:pt x="139" y="1"/>
                  </a:moveTo>
                  <a:cubicBezTo>
                    <a:pt x="64" y="1"/>
                    <a:pt x="1" y="64"/>
                    <a:pt x="1" y="139"/>
                  </a:cubicBezTo>
                  <a:cubicBezTo>
                    <a:pt x="1" y="215"/>
                    <a:pt x="63" y="278"/>
                    <a:pt x="139" y="278"/>
                  </a:cubicBezTo>
                  <a:lnTo>
                    <a:pt x="3660" y="278"/>
                  </a:lnTo>
                  <a:cubicBezTo>
                    <a:pt x="3735" y="278"/>
                    <a:pt x="3799" y="215"/>
                    <a:pt x="3799" y="139"/>
                  </a:cubicBezTo>
                  <a:cubicBezTo>
                    <a:pt x="3799" y="64"/>
                    <a:pt x="3737" y="1"/>
                    <a:pt x="36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37"/>
            <p:cNvSpPr/>
            <p:nvPr/>
          </p:nvSpPr>
          <p:spPr>
            <a:xfrm>
              <a:off x="3566553" y="3888560"/>
              <a:ext cx="46331" cy="9906"/>
            </a:xfrm>
            <a:custGeom>
              <a:avLst/>
              <a:gdLst/>
              <a:ahLst/>
              <a:cxnLst/>
              <a:rect l="l" t="t" r="r" b="b"/>
              <a:pathLst>
                <a:path w="1305" h="279" extrusionOk="0">
                  <a:moveTo>
                    <a:pt x="139" y="1"/>
                  </a:moveTo>
                  <a:cubicBezTo>
                    <a:pt x="63" y="1"/>
                    <a:pt x="1" y="63"/>
                    <a:pt x="1" y="140"/>
                  </a:cubicBezTo>
                  <a:cubicBezTo>
                    <a:pt x="1" y="215"/>
                    <a:pt x="61" y="278"/>
                    <a:pt x="139" y="278"/>
                  </a:cubicBezTo>
                  <a:lnTo>
                    <a:pt x="1166" y="278"/>
                  </a:lnTo>
                  <a:cubicBezTo>
                    <a:pt x="1241" y="278"/>
                    <a:pt x="1305" y="215"/>
                    <a:pt x="1305" y="140"/>
                  </a:cubicBezTo>
                  <a:cubicBezTo>
                    <a:pt x="1305" y="64"/>
                    <a:pt x="1243" y="1"/>
                    <a:pt x="116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37"/>
            <p:cNvSpPr/>
            <p:nvPr/>
          </p:nvSpPr>
          <p:spPr>
            <a:xfrm>
              <a:off x="3478007" y="3888560"/>
              <a:ext cx="75301" cy="9906"/>
            </a:xfrm>
            <a:custGeom>
              <a:avLst/>
              <a:gdLst/>
              <a:ahLst/>
              <a:cxnLst/>
              <a:rect l="l" t="t" r="r" b="b"/>
              <a:pathLst>
                <a:path w="2121" h="279" extrusionOk="0">
                  <a:moveTo>
                    <a:pt x="139" y="1"/>
                  </a:moveTo>
                  <a:cubicBezTo>
                    <a:pt x="64" y="1"/>
                    <a:pt x="1" y="63"/>
                    <a:pt x="1" y="140"/>
                  </a:cubicBezTo>
                  <a:cubicBezTo>
                    <a:pt x="1" y="215"/>
                    <a:pt x="63" y="278"/>
                    <a:pt x="139" y="278"/>
                  </a:cubicBezTo>
                  <a:lnTo>
                    <a:pt x="1981" y="278"/>
                  </a:lnTo>
                  <a:cubicBezTo>
                    <a:pt x="2057" y="278"/>
                    <a:pt x="2121" y="215"/>
                    <a:pt x="2121" y="140"/>
                  </a:cubicBezTo>
                  <a:cubicBezTo>
                    <a:pt x="2121" y="64"/>
                    <a:pt x="2059" y="1"/>
                    <a:pt x="19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37"/>
            <p:cNvSpPr/>
            <p:nvPr/>
          </p:nvSpPr>
          <p:spPr>
            <a:xfrm>
              <a:off x="3478007" y="3912951"/>
              <a:ext cx="134874" cy="9835"/>
            </a:xfrm>
            <a:custGeom>
              <a:avLst/>
              <a:gdLst/>
              <a:ahLst/>
              <a:cxnLst/>
              <a:rect l="l" t="t" r="r" b="b"/>
              <a:pathLst>
                <a:path w="3799" h="277" extrusionOk="0">
                  <a:moveTo>
                    <a:pt x="139" y="0"/>
                  </a:moveTo>
                  <a:cubicBezTo>
                    <a:pt x="64" y="0"/>
                    <a:pt x="1" y="62"/>
                    <a:pt x="1" y="138"/>
                  </a:cubicBezTo>
                  <a:cubicBezTo>
                    <a:pt x="1" y="213"/>
                    <a:pt x="63" y="276"/>
                    <a:pt x="139" y="276"/>
                  </a:cubicBezTo>
                  <a:lnTo>
                    <a:pt x="3660" y="276"/>
                  </a:lnTo>
                  <a:cubicBezTo>
                    <a:pt x="3735" y="276"/>
                    <a:pt x="3799" y="213"/>
                    <a:pt x="3799" y="138"/>
                  </a:cubicBezTo>
                  <a:cubicBezTo>
                    <a:pt x="3799" y="62"/>
                    <a:pt x="3737" y="0"/>
                    <a:pt x="36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37"/>
            <p:cNvSpPr/>
            <p:nvPr/>
          </p:nvSpPr>
          <p:spPr>
            <a:xfrm>
              <a:off x="3639158" y="3759042"/>
              <a:ext cx="111158" cy="186188"/>
            </a:xfrm>
            <a:custGeom>
              <a:avLst/>
              <a:gdLst/>
              <a:ahLst/>
              <a:cxnLst/>
              <a:rect l="l" t="t" r="r" b="b"/>
              <a:pathLst>
                <a:path w="3131" h="5244" extrusionOk="0">
                  <a:moveTo>
                    <a:pt x="159" y="1"/>
                  </a:moveTo>
                  <a:cubicBezTo>
                    <a:pt x="71" y="1"/>
                    <a:pt x="1" y="73"/>
                    <a:pt x="1" y="159"/>
                  </a:cubicBezTo>
                  <a:lnTo>
                    <a:pt x="1" y="5085"/>
                  </a:lnTo>
                  <a:cubicBezTo>
                    <a:pt x="1" y="5173"/>
                    <a:pt x="73" y="5243"/>
                    <a:pt x="159" y="5243"/>
                  </a:cubicBezTo>
                  <a:lnTo>
                    <a:pt x="2972" y="5243"/>
                  </a:lnTo>
                  <a:cubicBezTo>
                    <a:pt x="3059" y="5243"/>
                    <a:pt x="3131" y="5171"/>
                    <a:pt x="3131" y="5085"/>
                  </a:cubicBezTo>
                  <a:lnTo>
                    <a:pt x="3131" y="159"/>
                  </a:lnTo>
                  <a:cubicBezTo>
                    <a:pt x="3131" y="71"/>
                    <a:pt x="3059" y="1"/>
                    <a:pt x="29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37"/>
            <p:cNvSpPr/>
            <p:nvPr/>
          </p:nvSpPr>
          <p:spPr>
            <a:xfrm>
              <a:off x="3731468" y="3759042"/>
              <a:ext cx="18852" cy="186188"/>
            </a:xfrm>
            <a:custGeom>
              <a:avLst/>
              <a:gdLst/>
              <a:ahLst/>
              <a:cxnLst/>
              <a:rect l="l" t="t" r="r" b="b"/>
              <a:pathLst>
                <a:path w="531" h="5244" extrusionOk="0">
                  <a:moveTo>
                    <a:pt x="1" y="1"/>
                  </a:moveTo>
                  <a:cubicBezTo>
                    <a:pt x="90" y="1"/>
                    <a:pt x="159" y="71"/>
                    <a:pt x="159" y="159"/>
                  </a:cubicBezTo>
                  <a:lnTo>
                    <a:pt x="159" y="5085"/>
                  </a:lnTo>
                  <a:cubicBezTo>
                    <a:pt x="159" y="5173"/>
                    <a:pt x="89" y="5243"/>
                    <a:pt x="1" y="5243"/>
                  </a:cubicBezTo>
                  <a:lnTo>
                    <a:pt x="372" y="5243"/>
                  </a:lnTo>
                  <a:cubicBezTo>
                    <a:pt x="460" y="5243"/>
                    <a:pt x="531" y="5171"/>
                    <a:pt x="531" y="5085"/>
                  </a:cubicBezTo>
                  <a:lnTo>
                    <a:pt x="531" y="159"/>
                  </a:lnTo>
                  <a:cubicBezTo>
                    <a:pt x="531" y="73"/>
                    <a:pt x="459" y="1"/>
                    <a:pt x="3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37"/>
            <p:cNvSpPr/>
            <p:nvPr/>
          </p:nvSpPr>
          <p:spPr>
            <a:xfrm>
              <a:off x="3658543" y="3864240"/>
              <a:ext cx="72354" cy="9906"/>
            </a:xfrm>
            <a:custGeom>
              <a:avLst/>
              <a:gdLst/>
              <a:ahLst/>
              <a:cxnLst/>
              <a:rect l="l" t="t" r="r" b="b"/>
              <a:pathLst>
                <a:path w="2038" h="279" extrusionOk="0">
                  <a:moveTo>
                    <a:pt x="138" y="1"/>
                  </a:moveTo>
                  <a:cubicBezTo>
                    <a:pt x="62" y="1"/>
                    <a:pt x="0" y="64"/>
                    <a:pt x="0" y="139"/>
                  </a:cubicBezTo>
                  <a:cubicBezTo>
                    <a:pt x="0" y="215"/>
                    <a:pt x="60" y="278"/>
                    <a:pt x="138" y="278"/>
                  </a:cubicBezTo>
                  <a:lnTo>
                    <a:pt x="1900" y="278"/>
                  </a:lnTo>
                  <a:cubicBezTo>
                    <a:pt x="1976" y="278"/>
                    <a:pt x="2038" y="215"/>
                    <a:pt x="2038" y="139"/>
                  </a:cubicBezTo>
                  <a:cubicBezTo>
                    <a:pt x="2038" y="64"/>
                    <a:pt x="1976" y="1"/>
                    <a:pt x="190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37"/>
            <p:cNvSpPr/>
            <p:nvPr/>
          </p:nvSpPr>
          <p:spPr>
            <a:xfrm>
              <a:off x="3658579" y="3888560"/>
              <a:ext cx="55526" cy="9906"/>
            </a:xfrm>
            <a:custGeom>
              <a:avLst/>
              <a:gdLst/>
              <a:ahLst/>
              <a:cxnLst/>
              <a:rect l="l" t="t" r="r" b="b"/>
              <a:pathLst>
                <a:path w="1564" h="279" extrusionOk="0">
                  <a:moveTo>
                    <a:pt x="139" y="1"/>
                  </a:moveTo>
                  <a:cubicBezTo>
                    <a:pt x="64" y="1"/>
                    <a:pt x="0" y="63"/>
                    <a:pt x="0" y="140"/>
                  </a:cubicBezTo>
                  <a:cubicBezTo>
                    <a:pt x="0" y="215"/>
                    <a:pt x="61" y="278"/>
                    <a:pt x="139" y="278"/>
                  </a:cubicBezTo>
                  <a:lnTo>
                    <a:pt x="1425" y="278"/>
                  </a:lnTo>
                  <a:cubicBezTo>
                    <a:pt x="1503" y="278"/>
                    <a:pt x="1563" y="215"/>
                    <a:pt x="1563" y="140"/>
                  </a:cubicBezTo>
                  <a:cubicBezTo>
                    <a:pt x="1563" y="64"/>
                    <a:pt x="1503" y="1"/>
                    <a:pt x="142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37"/>
            <p:cNvSpPr/>
            <p:nvPr/>
          </p:nvSpPr>
          <p:spPr>
            <a:xfrm>
              <a:off x="3658579" y="3912951"/>
              <a:ext cx="55526" cy="9835"/>
            </a:xfrm>
            <a:custGeom>
              <a:avLst/>
              <a:gdLst/>
              <a:ahLst/>
              <a:cxnLst/>
              <a:rect l="l" t="t" r="r" b="b"/>
              <a:pathLst>
                <a:path w="1564" h="277" extrusionOk="0">
                  <a:moveTo>
                    <a:pt x="139" y="0"/>
                  </a:moveTo>
                  <a:cubicBezTo>
                    <a:pt x="64" y="0"/>
                    <a:pt x="0" y="62"/>
                    <a:pt x="0" y="138"/>
                  </a:cubicBezTo>
                  <a:cubicBezTo>
                    <a:pt x="0" y="213"/>
                    <a:pt x="61" y="276"/>
                    <a:pt x="139" y="276"/>
                  </a:cubicBezTo>
                  <a:lnTo>
                    <a:pt x="1425" y="276"/>
                  </a:lnTo>
                  <a:cubicBezTo>
                    <a:pt x="1503" y="276"/>
                    <a:pt x="1563" y="213"/>
                    <a:pt x="1563" y="138"/>
                  </a:cubicBezTo>
                  <a:cubicBezTo>
                    <a:pt x="1563" y="62"/>
                    <a:pt x="1503" y="0"/>
                    <a:pt x="14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3" name="Google Shape;1393;p37"/>
          <p:cNvGrpSpPr/>
          <p:nvPr/>
        </p:nvGrpSpPr>
        <p:grpSpPr>
          <a:xfrm>
            <a:off x="5137113" y="1985159"/>
            <a:ext cx="609914" cy="421922"/>
            <a:chOff x="4732210" y="3668507"/>
            <a:chExt cx="327049" cy="226231"/>
          </a:xfrm>
        </p:grpSpPr>
        <p:sp>
          <p:nvSpPr>
            <p:cNvPr id="1394" name="Google Shape;1394;p37"/>
            <p:cNvSpPr/>
            <p:nvPr/>
          </p:nvSpPr>
          <p:spPr>
            <a:xfrm>
              <a:off x="4755465" y="3668507"/>
              <a:ext cx="280505" cy="192721"/>
            </a:xfrm>
            <a:custGeom>
              <a:avLst/>
              <a:gdLst/>
              <a:ahLst/>
              <a:cxnLst/>
              <a:rect l="l" t="t" r="r" b="b"/>
              <a:pathLst>
                <a:path w="7901" h="5428" extrusionOk="0">
                  <a:moveTo>
                    <a:pt x="307" y="1"/>
                  </a:moveTo>
                  <a:cubicBezTo>
                    <a:pt x="137" y="1"/>
                    <a:pt x="0" y="139"/>
                    <a:pt x="0" y="309"/>
                  </a:cubicBezTo>
                  <a:lnTo>
                    <a:pt x="0" y="5119"/>
                  </a:lnTo>
                  <a:cubicBezTo>
                    <a:pt x="0" y="5291"/>
                    <a:pt x="138" y="5427"/>
                    <a:pt x="307" y="5427"/>
                  </a:cubicBezTo>
                  <a:lnTo>
                    <a:pt x="7592" y="5427"/>
                  </a:lnTo>
                  <a:cubicBezTo>
                    <a:pt x="7761" y="5427"/>
                    <a:pt x="7899" y="5289"/>
                    <a:pt x="7900" y="5119"/>
                  </a:cubicBezTo>
                  <a:lnTo>
                    <a:pt x="7900" y="309"/>
                  </a:lnTo>
                  <a:cubicBezTo>
                    <a:pt x="7900" y="137"/>
                    <a:pt x="7761" y="1"/>
                    <a:pt x="759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37"/>
            <p:cNvSpPr/>
            <p:nvPr/>
          </p:nvSpPr>
          <p:spPr>
            <a:xfrm>
              <a:off x="5011837" y="3668507"/>
              <a:ext cx="24071" cy="192721"/>
            </a:xfrm>
            <a:custGeom>
              <a:avLst/>
              <a:gdLst/>
              <a:ahLst/>
              <a:cxnLst/>
              <a:rect l="l" t="t" r="r" b="b"/>
              <a:pathLst>
                <a:path w="678" h="5428" extrusionOk="0">
                  <a:moveTo>
                    <a:pt x="0" y="1"/>
                  </a:moveTo>
                  <a:cubicBezTo>
                    <a:pt x="170" y="1"/>
                    <a:pt x="308" y="139"/>
                    <a:pt x="308" y="309"/>
                  </a:cubicBezTo>
                  <a:lnTo>
                    <a:pt x="308" y="5119"/>
                  </a:lnTo>
                  <a:cubicBezTo>
                    <a:pt x="308" y="5291"/>
                    <a:pt x="170" y="5427"/>
                    <a:pt x="0" y="5427"/>
                  </a:cubicBezTo>
                  <a:lnTo>
                    <a:pt x="371" y="5427"/>
                  </a:lnTo>
                  <a:cubicBezTo>
                    <a:pt x="540" y="5427"/>
                    <a:pt x="678" y="5289"/>
                    <a:pt x="678" y="5119"/>
                  </a:cubicBezTo>
                  <a:lnTo>
                    <a:pt x="678" y="309"/>
                  </a:lnTo>
                  <a:cubicBezTo>
                    <a:pt x="678" y="139"/>
                    <a:pt x="540" y="2"/>
                    <a:pt x="37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37"/>
            <p:cNvSpPr/>
            <p:nvPr/>
          </p:nvSpPr>
          <p:spPr>
            <a:xfrm>
              <a:off x="4776803" y="3690235"/>
              <a:ext cx="237796" cy="153098"/>
            </a:xfrm>
            <a:custGeom>
              <a:avLst/>
              <a:gdLst/>
              <a:ahLst/>
              <a:cxnLst/>
              <a:rect l="l" t="t" r="r" b="b"/>
              <a:pathLst>
                <a:path w="6698" h="4312" extrusionOk="0">
                  <a:moveTo>
                    <a:pt x="288" y="0"/>
                  </a:moveTo>
                  <a:cubicBezTo>
                    <a:pt x="173" y="0"/>
                    <a:pt x="83" y="94"/>
                    <a:pt x="83" y="208"/>
                  </a:cubicBezTo>
                  <a:lnTo>
                    <a:pt x="83" y="3232"/>
                  </a:lnTo>
                  <a:lnTo>
                    <a:pt x="1" y="3360"/>
                  </a:lnTo>
                  <a:lnTo>
                    <a:pt x="1" y="4104"/>
                  </a:lnTo>
                  <a:cubicBezTo>
                    <a:pt x="1" y="4220"/>
                    <a:pt x="94" y="4312"/>
                    <a:pt x="208" y="4312"/>
                  </a:cubicBezTo>
                  <a:lnTo>
                    <a:pt x="6491" y="4312"/>
                  </a:lnTo>
                  <a:cubicBezTo>
                    <a:pt x="6604" y="4312"/>
                    <a:pt x="6696" y="4218"/>
                    <a:pt x="6698" y="4104"/>
                  </a:cubicBezTo>
                  <a:lnTo>
                    <a:pt x="6698" y="3360"/>
                  </a:lnTo>
                  <a:lnTo>
                    <a:pt x="6645" y="3189"/>
                  </a:lnTo>
                  <a:lnTo>
                    <a:pt x="6655" y="208"/>
                  </a:lnTo>
                  <a:cubicBezTo>
                    <a:pt x="6655" y="92"/>
                    <a:pt x="6561" y="0"/>
                    <a:pt x="64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37"/>
            <p:cNvSpPr/>
            <p:nvPr/>
          </p:nvSpPr>
          <p:spPr>
            <a:xfrm>
              <a:off x="4993908" y="3686436"/>
              <a:ext cx="20662" cy="156897"/>
            </a:xfrm>
            <a:custGeom>
              <a:avLst/>
              <a:gdLst/>
              <a:ahLst/>
              <a:cxnLst/>
              <a:rect l="l" t="t" r="r" b="b"/>
              <a:pathLst>
                <a:path w="582" h="4419" extrusionOk="0">
                  <a:moveTo>
                    <a:pt x="0" y="1"/>
                  </a:moveTo>
                  <a:cubicBezTo>
                    <a:pt x="115" y="1"/>
                    <a:pt x="207" y="94"/>
                    <a:pt x="207" y="208"/>
                  </a:cubicBezTo>
                  <a:lnTo>
                    <a:pt x="207" y="4211"/>
                  </a:lnTo>
                  <a:cubicBezTo>
                    <a:pt x="207" y="4327"/>
                    <a:pt x="114" y="4419"/>
                    <a:pt x="0" y="4419"/>
                  </a:cubicBezTo>
                  <a:lnTo>
                    <a:pt x="374" y="4419"/>
                  </a:lnTo>
                  <a:cubicBezTo>
                    <a:pt x="489" y="4419"/>
                    <a:pt x="581" y="4325"/>
                    <a:pt x="581" y="4211"/>
                  </a:cubicBezTo>
                  <a:lnTo>
                    <a:pt x="581" y="208"/>
                  </a:lnTo>
                  <a:cubicBezTo>
                    <a:pt x="581" y="93"/>
                    <a:pt x="489" y="1"/>
                    <a:pt x="3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37"/>
            <p:cNvSpPr/>
            <p:nvPr/>
          </p:nvSpPr>
          <p:spPr>
            <a:xfrm>
              <a:off x="4875326" y="3686436"/>
              <a:ext cx="139241" cy="89402"/>
            </a:xfrm>
            <a:custGeom>
              <a:avLst/>
              <a:gdLst/>
              <a:ahLst/>
              <a:cxnLst/>
              <a:rect l="l" t="t" r="r" b="b"/>
              <a:pathLst>
                <a:path w="3922" h="2518" extrusionOk="0">
                  <a:moveTo>
                    <a:pt x="115" y="1"/>
                  </a:moveTo>
                  <a:cubicBezTo>
                    <a:pt x="0" y="1"/>
                    <a:pt x="33" y="94"/>
                    <a:pt x="33" y="208"/>
                  </a:cubicBezTo>
                  <a:lnTo>
                    <a:pt x="33" y="2518"/>
                  </a:lnTo>
                  <a:lnTo>
                    <a:pt x="3921" y="2518"/>
                  </a:lnTo>
                  <a:lnTo>
                    <a:pt x="3921" y="208"/>
                  </a:lnTo>
                  <a:cubicBezTo>
                    <a:pt x="3921" y="93"/>
                    <a:pt x="3829" y="1"/>
                    <a:pt x="371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37"/>
            <p:cNvSpPr/>
            <p:nvPr/>
          </p:nvSpPr>
          <p:spPr>
            <a:xfrm>
              <a:off x="4993837" y="3686436"/>
              <a:ext cx="20733" cy="89402"/>
            </a:xfrm>
            <a:custGeom>
              <a:avLst/>
              <a:gdLst/>
              <a:ahLst/>
              <a:cxnLst/>
              <a:rect l="l" t="t" r="r" b="b"/>
              <a:pathLst>
                <a:path w="584" h="2518" extrusionOk="0">
                  <a:moveTo>
                    <a:pt x="1" y="1"/>
                  </a:moveTo>
                  <a:cubicBezTo>
                    <a:pt x="116" y="1"/>
                    <a:pt x="208" y="94"/>
                    <a:pt x="208" y="208"/>
                  </a:cubicBezTo>
                  <a:lnTo>
                    <a:pt x="208" y="2518"/>
                  </a:lnTo>
                  <a:lnTo>
                    <a:pt x="583" y="2518"/>
                  </a:lnTo>
                  <a:lnTo>
                    <a:pt x="583" y="208"/>
                  </a:lnTo>
                  <a:cubicBezTo>
                    <a:pt x="583" y="93"/>
                    <a:pt x="491" y="1"/>
                    <a:pt x="3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37"/>
            <p:cNvSpPr/>
            <p:nvPr/>
          </p:nvSpPr>
          <p:spPr>
            <a:xfrm>
              <a:off x="4898261" y="3704082"/>
              <a:ext cx="98200" cy="54145"/>
            </a:xfrm>
            <a:custGeom>
              <a:avLst/>
              <a:gdLst/>
              <a:ahLst/>
              <a:cxnLst/>
              <a:rect l="l" t="t" r="r" b="b"/>
              <a:pathLst>
                <a:path w="2766" h="1525" extrusionOk="0">
                  <a:moveTo>
                    <a:pt x="167" y="0"/>
                  </a:moveTo>
                  <a:cubicBezTo>
                    <a:pt x="75" y="0"/>
                    <a:pt x="0" y="75"/>
                    <a:pt x="0" y="167"/>
                  </a:cubicBezTo>
                  <a:lnTo>
                    <a:pt x="0" y="1357"/>
                  </a:lnTo>
                  <a:cubicBezTo>
                    <a:pt x="0" y="1448"/>
                    <a:pt x="75" y="1524"/>
                    <a:pt x="167" y="1524"/>
                  </a:cubicBezTo>
                  <a:lnTo>
                    <a:pt x="2599" y="1524"/>
                  </a:lnTo>
                  <a:cubicBezTo>
                    <a:pt x="2693" y="1524"/>
                    <a:pt x="2766" y="1448"/>
                    <a:pt x="2766" y="1357"/>
                  </a:cubicBezTo>
                  <a:lnTo>
                    <a:pt x="2766" y="167"/>
                  </a:lnTo>
                  <a:cubicBezTo>
                    <a:pt x="2766" y="75"/>
                    <a:pt x="2691" y="0"/>
                    <a:pt x="25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37"/>
            <p:cNvSpPr/>
            <p:nvPr/>
          </p:nvSpPr>
          <p:spPr>
            <a:xfrm>
              <a:off x="4977328" y="3704082"/>
              <a:ext cx="19136" cy="54145"/>
            </a:xfrm>
            <a:custGeom>
              <a:avLst/>
              <a:gdLst/>
              <a:ahLst/>
              <a:cxnLst/>
              <a:rect l="l" t="t" r="r" b="b"/>
              <a:pathLst>
                <a:path w="539" h="1525" extrusionOk="0">
                  <a:moveTo>
                    <a:pt x="1" y="0"/>
                  </a:moveTo>
                  <a:cubicBezTo>
                    <a:pt x="93" y="0"/>
                    <a:pt x="169" y="75"/>
                    <a:pt x="169" y="167"/>
                  </a:cubicBezTo>
                  <a:lnTo>
                    <a:pt x="169" y="1357"/>
                  </a:lnTo>
                  <a:cubicBezTo>
                    <a:pt x="169" y="1448"/>
                    <a:pt x="93" y="1524"/>
                    <a:pt x="1" y="1524"/>
                  </a:cubicBezTo>
                  <a:lnTo>
                    <a:pt x="372" y="1524"/>
                  </a:lnTo>
                  <a:cubicBezTo>
                    <a:pt x="463" y="1524"/>
                    <a:pt x="539" y="1448"/>
                    <a:pt x="539" y="1357"/>
                  </a:cubicBezTo>
                  <a:lnTo>
                    <a:pt x="539" y="167"/>
                  </a:lnTo>
                  <a:cubicBezTo>
                    <a:pt x="539" y="74"/>
                    <a:pt x="466" y="0"/>
                    <a:pt x="3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37"/>
            <p:cNvSpPr/>
            <p:nvPr/>
          </p:nvSpPr>
          <p:spPr>
            <a:xfrm>
              <a:off x="4776803" y="3775764"/>
              <a:ext cx="237796" cy="33801"/>
            </a:xfrm>
            <a:custGeom>
              <a:avLst/>
              <a:gdLst/>
              <a:ahLst/>
              <a:cxnLst/>
              <a:rect l="l" t="t" r="r" b="b"/>
              <a:pathLst>
                <a:path w="6698" h="952" extrusionOk="0">
                  <a:moveTo>
                    <a:pt x="1" y="0"/>
                  </a:moveTo>
                  <a:lnTo>
                    <a:pt x="1" y="951"/>
                  </a:lnTo>
                  <a:lnTo>
                    <a:pt x="6698" y="951"/>
                  </a:lnTo>
                  <a:lnTo>
                    <a:pt x="66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37"/>
            <p:cNvSpPr/>
            <p:nvPr/>
          </p:nvSpPr>
          <p:spPr>
            <a:xfrm>
              <a:off x="5001186" y="3775764"/>
              <a:ext cx="13384" cy="33801"/>
            </a:xfrm>
            <a:custGeom>
              <a:avLst/>
              <a:gdLst/>
              <a:ahLst/>
              <a:cxnLst/>
              <a:rect l="l" t="t" r="r" b="b"/>
              <a:pathLst>
                <a:path w="377" h="952" extrusionOk="0">
                  <a:moveTo>
                    <a:pt x="1" y="0"/>
                  </a:moveTo>
                  <a:lnTo>
                    <a:pt x="1" y="951"/>
                  </a:lnTo>
                  <a:lnTo>
                    <a:pt x="376" y="951"/>
                  </a:lnTo>
                  <a:lnTo>
                    <a:pt x="37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37"/>
            <p:cNvSpPr/>
            <p:nvPr/>
          </p:nvSpPr>
          <p:spPr>
            <a:xfrm>
              <a:off x="4836272" y="3792664"/>
              <a:ext cx="81017" cy="16900"/>
            </a:xfrm>
            <a:custGeom>
              <a:avLst/>
              <a:gdLst/>
              <a:ahLst/>
              <a:cxnLst/>
              <a:rect l="l" t="t" r="r" b="b"/>
              <a:pathLst>
                <a:path w="2282" h="476" extrusionOk="0">
                  <a:moveTo>
                    <a:pt x="242" y="1"/>
                  </a:moveTo>
                  <a:cubicBezTo>
                    <a:pt x="109" y="1"/>
                    <a:pt x="1" y="109"/>
                    <a:pt x="1" y="241"/>
                  </a:cubicBezTo>
                  <a:lnTo>
                    <a:pt x="1" y="475"/>
                  </a:lnTo>
                  <a:lnTo>
                    <a:pt x="2281" y="475"/>
                  </a:lnTo>
                  <a:lnTo>
                    <a:pt x="2281" y="241"/>
                  </a:lnTo>
                  <a:cubicBezTo>
                    <a:pt x="2281" y="109"/>
                    <a:pt x="2174" y="1"/>
                    <a:pt x="204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37"/>
            <p:cNvSpPr/>
            <p:nvPr/>
          </p:nvSpPr>
          <p:spPr>
            <a:xfrm>
              <a:off x="4917256" y="3792664"/>
              <a:ext cx="81017" cy="16900"/>
            </a:xfrm>
            <a:custGeom>
              <a:avLst/>
              <a:gdLst/>
              <a:ahLst/>
              <a:cxnLst/>
              <a:rect l="l" t="t" r="r" b="b"/>
              <a:pathLst>
                <a:path w="2282" h="476" extrusionOk="0">
                  <a:moveTo>
                    <a:pt x="242" y="1"/>
                  </a:moveTo>
                  <a:cubicBezTo>
                    <a:pt x="108" y="1"/>
                    <a:pt x="0" y="109"/>
                    <a:pt x="0" y="241"/>
                  </a:cubicBezTo>
                  <a:lnTo>
                    <a:pt x="0" y="475"/>
                  </a:lnTo>
                  <a:lnTo>
                    <a:pt x="2281" y="475"/>
                  </a:lnTo>
                  <a:lnTo>
                    <a:pt x="2281" y="241"/>
                  </a:lnTo>
                  <a:cubicBezTo>
                    <a:pt x="2281" y="109"/>
                    <a:pt x="2173" y="1"/>
                    <a:pt x="204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37"/>
            <p:cNvSpPr/>
            <p:nvPr/>
          </p:nvSpPr>
          <p:spPr>
            <a:xfrm>
              <a:off x="4894995" y="3792664"/>
              <a:ext cx="22296" cy="16900"/>
            </a:xfrm>
            <a:custGeom>
              <a:avLst/>
              <a:gdLst/>
              <a:ahLst/>
              <a:cxnLst/>
              <a:rect l="l" t="t" r="r" b="b"/>
              <a:pathLst>
                <a:path w="628" h="476" extrusionOk="0">
                  <a:moveTo>
                    <a:pt x="0" y="1"/>
                  </a:moveTo>
                  <a:cubicBezTo>
                    <a:pt x="132" y="1"/>
                    <a:pt x="240" y="109"/>
                    <a:pt x="240" y="241"/>
                  </a:cubicBezTo>
                  <a:lnTo>
                    <a:pt x="240" y="475"/>
                  </a:lnTo>
                  <a:lnTo>
                    <a:pt x="627" y="475"/>
                  </a:lnTo>
                  <a:lnTo>
                    <a:pt x="627" y="241"/>
                  </a:lnTo>
                  <a:cubicBezTo>
                    <a:pt x="627" y="109"/>
                    <a:pt x="520" y="1"/>
                    <a:pt x="38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37"/>
            <p:cNvSpPr/>
            <p:nvPr/>
          </p:nvSpPr>
          <p:spPr>
            <a:xfrm>
              <a:off x="4975908" y="3792664"/>
              <a:ext cx="22296" cy="16900"/>
            </a:xfrm>
            <a:custGeom>
              <a:avLst/>
              <a:gdLst/>
              <a:ahLst/>
              <a:cxnLst/>
              <a:rect l="l" t="t" r="r" b="b"/>
              <a:pathLst>
                <a:path w="628" h="476" extrusionOk="0">
                  <a:moveTo>
                    <a:pt x="0" y="1"/>
                  </a:moveTo>
                  <a:cubicBezTo>
                    <a:pt x="133" y="1"/>
                    <a:pt x="241" y="109"/>
                    <a:pt x="241" y="241"/>
                  </a:cubicBezTo>
                  <a:lnTo>
                    <a:pt x="241" y="475"/>
                  </a:lnTo>
                  <a:lnTo>
                    <a:pt x="628" y="475"/>
                  </a:lnTo>
                  <a:lnTo>
                    <a:pt x="628" y="241"/>
                  </a:lnTo>
                  <a:cubicBezTo>
                    <a:pt x="628" y="109"/>
                    <a:pt x="520" y="1"/>
                    <a:pt x="3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37"/>
            <p:cNvSpPr/>
            <p:nvPr/>
          </p:nvSpPr>
          <p:spPr>
            <a:xfrm>
              <a:off x="4776803" y="3686401"/>
              <a:ext cx="103454" cy="89402"/>
            </a:xfrm>
            <a:custGeom>
              <a:avLst/>
              <a:gdLst/>
              <a:ahLst/>
              <a:cxnLst/>
              <a:rect l="l" t="t" r="r" b="b"/>
              <a:pathLst>
                <a:path w="2914" h="2518" extrusionOk="0">
                  <a:moveTo>
                    <a:pt x="208" y="0"/>
                  </a:moveTo>
                  <a:cubicBezTo>
                    <a:pt x="93" y="0"/>
                    <a:pt x="1" y="94"/>
                    <a:pt x="1" y="208"/>
                  </a:cubicBezTo>
                  <a:lnTo>
                    <a:pt x="1" y="2517"/>
                  </a:lnTo>
                  <a:lnTo>
                    <a:pt x="2913" y="2517"/>
                  </a:lnTo>
                  <a:lnTo>
                    <a:pt x="2913" y="2"/>
                  </a:lnTo>
                  <a:lnTo>
                    <a:pt x="291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37"/>
            <p:cNvSpPr/>
            <p:nvPr/>
          </p:nvSpPr>
          <p:spPr>
            <a:xfrm>
              <a:off x="4789052" y="3705360"/>
              <a:ext cx="49597" cy="9622"/>
            </a:xfrm>
            <a:custGeom>
              <a:avLst/>
              <a:gdLst/>
              <a:ahLst/>
              <a:cxnLst/>
              <a:rect l="l" t="t" r="r" b="b"/>
              <a:pathLst>
                <a:path w="1397" h="271" extrusionOk="0">
                  <a:moveTo>
                    <a:pt x="136" y="0"/>
                  </a:moveTo>
                  <a:cubicBezTo>
                    <a:pt x="63" y="0"/>
                    <a:pt x="1" y="62"/>
                    <a:pt x="1" y="136"/>
                  </a:cubicBezTo>
                  <a:cubicBezTo>
                    <a:pt x="1" y="209"/>
                    <a:pt x="63" y="271"/>
                    <a:pt x="136" y="271"/>
                  </a:cubicBezTo>
                  <a:lnTo>
                    <a:pt x="1263" y="271"/>
                  </a:lnTo>
                  <a:cubicBezTo>
                    <a:pt x="1336" y="271"/>
                    <a:pt x="1397" y="209"/>
                    <a:pt x="1397" y="136"/>
                  </a:cubicBezTo>
                  <a:cubicBezTo>
                    <a:pt x="1397" y="62"/>
                    <a:pt x="1336" y="0"/>
                    <a:pt x="1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37"/>
            <p:cNvSpPr/>
            <p:nvPr/>
          </p:nvSpPr>
          <p:spPr>
            <a:xfrm>
              <a:off x="4848733" y="3705360"/>
              <a:ext cx="19207" cy="9622"/>
            </a:xfrm>
            <a:custGeom>
              <a:avLst/>
              <a:gdLst/>
              <a:ahLst/>
              <a:cxnLst/>
              <a:rect l="l" t="t" r="r" b="b"/>
              <a:pathLst>
                <a:path w="541" h="271" extrusionOk="0">
                  <a:moveTo>
                    <a:pt x="136" y="0"/>
                  </a:moveTo>
                  <a:cubicBezTo>
                    <a:pt x="61" y="0"/>
                    <a:pt x="1" y="62"/>
                    <a:pt x="1" y="136"/>
                  </a:cubicBezTo>
                  <a:cubicBezTo>
                    <a:pt x="1" y="209"/>
                    <a:pt x="61" y="271"/>
                    <a:pt x="136" y="271"/>
                  </a:cubicBezTo>
                  <a:lnTo>
                    <a:pt x="405" y="271"/>
                  </a:lnTo>
                  <a:cubicBezTo>
                    <a:pt x="481" y="271"/>
                    <a:pt x="540" y="209"/>
                    <a:pt x="540" y="136"/>
                  </a:cubicBezTo>
                  <a:cubicBezTo>
                    <a:pt x="540" y="62"/>
                    <a:pt x="479" y="0"/>
                    <a:pt x="4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37"/>
            <p:cNvSpPr/>
            <p:nvPr/>
          </p:nvSpPr>
          <p:spPr>
            <a:xfrm>
              <a:off x="4789052" y="3726307"/>
              <a:ext cx="49597" cy="9622"/>
            </a:xfrm>
            <a:custGeom>
              <a:avLst/>
              <a:gdLst/>
              <a:ahLst/>
              <a:cxnLst/>
              <a:rect l="l" t="t" r="r" b="b"/>
              <a:pathLst>
                <a:path w="1397" h="271" extrusionOk="0">
                  <a:moveTo>
                    <a:pt x="136" y="0"/>
                  </a:moveTo>
                  <a:cubicBezTo>
                    <a:pt x="63" y="0"/>
                    <a:pt x="1" y="61"/>
                    <a:pt x="1" y="136"/>
                  </a:cubicBezTo>
                  <a:cubicBezTo>
                    <a:pt x="1" y="209"/>
                    <a:pt x="63" y="271"/>
                    <a:pt x="136" y="271"/>
                  </a:cubicBezTo>
                  <a:lnTo>
                    <a:pt x="1263" y="271"/>
                  </a:lnTo>
                  <a:cubicBezTo>
                    <a:pt x="1336" y="271"/>
                    <a:pt x="1397" y="210"/>
                    <a:pt x="1397" y="136"/>
                  </a:cubicBezTo>
                  <a:cubicBezTo>
                    <a:pt x="1397" y="61"/>
                    <a:pt x="1336" y="0"/>
                    <a:pt x="1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37"/>
            <p:cNvSpPr/>
            <p:nvPr/>
          </p:nvSpPr>
          <p:spPr>
            <a:xfrm>
              <a:off x="4848733" y="3726307"/>
              <a:ext cx="19207" cy="9622"/>
            </a:xfrm>
            <a:custGeom>
              <a:avLst/>
              <a:gdLst/>
              <a:ahLst/>
              <a:cxnLst/>
              <a:rect l="l" t="t" r="r" b="b"/>
              <a:pathLst>
                <a:path w="541" h="271" extrusionOk="0">
                  <a:moveTo>
                    <a:pt x="136" y="0"/>
                  </a:moveTo>
                  <a:cubicBezTo>
                    <a:pt x="61" y="0"/>
                    <a:pt x="1" y="61"/>
                    <a:pt x="1" y="136"/>
                  </a:cubicBezTo>
                  <a:cubicBezTo>
                    <a:pt x="1" y="209"/>
                    <a:pt x="61" y="271"/>
                    <a:pt x="136" y="271"/>
                  </a:cubicBezTo>
                  <a:lnTo>
                    <a:pt x="405" y="271"/>
                  </a:lnTo>
                  <a:cubicBezTo>
                    <a:pt x="481" y="271"/>
                    <a:pt x="540" y="210"/>
                    <a:pt x="540" y="136"/>
                  </a:cubicBezTo>
                  <a:cubicBezTo>
                    <a:pt x="540" y="61"/>
                    <a:pt x="479" y="0"/>
                    <a:pt x="4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37"/>
            <p:cNvSpPr/>
            <p:nvPr/>
          </p:nvSpPr>
          <p:spPr>
            <a:xfrm>
              <a:off x="4789052" y="3747255"/>
              <a:ext cx="49597" cy="9622"/>
            </a:xfrm>
            <a:custGeom>
              <a:avLst/>
              <a:gdLst/>
              <a:ahLst/>
              <a:cxnLst/>
              <a:rect l="l" t="t" r="r" b="b"/>
              <a:pathLst>
                <a:path w="1397" h="271" extrusionOk="0">
                  <a:moveTo>
                    <a:pt x="136" y="0"/>
                  </a:moveTo>
                  <a:cubicBezTo>
                    <a:pt x="63" y="0"/>
                    <a:pt x="1" y="62"/>
                    <a:pt x="1" y="136"/>
                  </a:cubicBezTo>
                  <a:cubicBezTo>
                    <a:pt x="1" y="209"/>
                    <a:pt x="63" y="271"/>
                    <a:pt x="136" y="271"/>
                  </a:cubicBezTo>
                  <a:lnTo>
                    <a:pt x="1263" y="271"/>
                  </a:lnTo>
                  <a:cubicBezTo>
                    <a:pt x="1336" y="271"/>
                    <a:pt x="1397" y="209"/>
                    <a:pt x="1397" y="136"/>
                  </a:cubicBezTo>
                  <a:cubicBezTo>
                    <a:pt x="1397" y="62"/>
                    <a:pt x="1336" y="0"/>
                    <a:pt x="1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37"/>
            <p:cNvSpPr/>
            <p:nvPr/>
          </p:nvSpPr>
          <p:spPr>
            <a:xfrm>
              <a:off x="4848733" y="3747255"/>
              <a:ext cx="19207" cy="9622"/>
            </a:xfrm>
            <a:custGeom>
              <a:avLst/>
              <a:gdLst/>
              <a:ahLst/>
              <a:cxnLst/>
              <a:rect l="l" t="t" r="r" b="b"/>
              <a:pathLst>
                <a:path w="541" h="271" extrusionOk="0">
                  <a:moveTo>
                    <a:pt x="136" y="0"/>
                  </a:moveTo>
                  <a:cubicBezTo>
                    <a:pt x="61" y="0"/>
                    <a:pt x="1" y="62"/>
                    <a:pt x="1" y="136"/>
                  </a:cubicBezTo>
                  <a:cubicBezTo>
                    <a:pt x="1" y="209"/>
                    <a:pt x="61" y="271"/>
                    <a:pt x="136" y="271"/>
                  </a:cubicBezTo>
                  <a:lnTo>
                    <a:pt x="405" y="271"/>
                  </a:lnTo>
                  <a:cubicBezTo>
                    <a:pt x="481" y="271"/>
                    <a:pt x="540" y="209"/>
                    <a:pt x="540" y="136"/>
                  </a:cubicBezTo>
                  <a:cubicBezTo>
                    <a:pt x="540" y="62"/>
                    <a:pt x="479" y="0"/>
                    <a:pt x="4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37"/>
            <p:cNvSpPr/>
            <p:nvPr/>
          </p:nvSpPr>
          <p:spPr>
            <a:xfrm>
              <a:off x="4732210" y="3859837"/>
              <a:ext cx="327049" cy="34901"/>
            </a:xfrm>
            <a:custGeom>
              <a:avLst/>
              <a:gdLst/>
              <a:ahLst/>
              <a:cxnLst/>
              <a:rect l="l" t="t" r="r" b="b"/>
              <a:pathLst>
                <a:path w="9212" h="983" extrusionOk="0">
                  <a:moveTo>
                    <a:pt x="249" y="1"/>
                  </a:moveTo>
                  <a:cubicBezTo>
                    <a:pt x="111" y="1"/>
                    <a:pt x="0" y="112"/>
                    <a:pt x="0" y="251"/>
                  </a:cubicBezTo>
                  <a:lnTo>
                    <a:pt x="0" y="585"/>
                  </a:lnTo>
                  <a:cubicBezTo>
                    <a:pt x="0" y="805"/>
                    <a:pt x="177" y="982"/>
                    <a:pt x="397" y="982"/>
                  </a:cubicBezTo>
                  <a:lnTo>
                    <a:pt x="8812" y="982"/>
                  </a:lnTo>
                  <a:cubicBezTo>
                    <a:pt x="9032" y="982"/>
                    <a:pt x="9210" y="805"/>
                    <a:pt x="9212" y="585"/>
                  </a:cubicBezTo>
                  <a:lnTo>
                    <a:pt x="9212" y="251"/>
                  </a:lnTo>
                  <a:cubicBezTo>
                    <a:pt x="9212" y="112"/>
                    <a:pt x="9099" y="1"/>
                    <a:pt x="8961" y="1"/>
                  </a:cubicBezTo>
                  <a:lnTo>
                    <a:pt x="5532" y="1"/>
                  </a:lnTo>
                  <a:lnTo>
                    <a:pt x="4669" y="80"/>
                  </a:lnTo>
                  <a:lnTo>
                    <a:pt x="367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37"/>
            <p:cNvSpPr/>
            <p:nvPr/>
          </p:nvSpPr>
          <p:spPr>
            <a:xfrm>
              <a:off x="5031897" y="3859837"/>
              <a:ext cx="27337" cy="34901"/>
            </a:xfrm>
            <a:custGeom>
              <a:avLst/>
              <a:gdLst/>
              <a:ahLst/>
              <a:cxnLst/>
              <a:rect l="l" t="t" r="r" b="b"/>
              <a:pathLst>
                <a:path w="770" h="983" extrusionOk="0">
                  <a:moveTo>
                    <a:pt x="150" y="1"/>
                  </a:moveTo>
                  <a:cubicBezTo>
                    <a:pt x="287" y="1"/>
                    <a:pt x="398" y="113"/>
                    <a:pt x="398" y="251"/>
                  </a:cubicBezTo>
                  <a:lnTo>
                    <a:pt x="398" y="585"/>
                  </a:lnTo>
                  <a:cubicBezTo>
                    <a:pt x="398" y="805"/>
                    <a:pt x="219" y="982"/>
                    <a:pt x="1" y="982"/>
                  </a:cubicBezTo>
                  <a:lnTo>
                    <a:pt x="371" y="982"/>
                  </a:lnTo>
                  <a:cubicBezTo>
                    <a:pt x="591" y="982"/>
                    <a:pt x="769" y="805"/>
                    <a:pt x="769" y="585"/>
                  </a:cubicBezTo>
                  <a:lnTo>
                    <a:pt x="769" y="251"/>
                  </a:lnTo>
                  <a:cubicBezTo>
                    <a:pt x="769" y="112"/>
                    <a:pt x="657" y="1"/>
                    <a:pt x="5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37"/>
            <p:cNvSpPr/>
            <p:nvPr/>
          </p:nvSpPr>
          <p:spPr>
            <a:xfrm>
              <a:off x="4862793" y="3859908"/>
              <a:ext cx="65893" cy="16936"/>
            </a:xfrm>
            <a:custGeom>
              <a:avLst/>
              <a:gdLst/>
              <a:ahLst/>
              <a:cxnLst/>
              <a:rect l="l" t="t" r="r" b="b"/>
              <a:pathLst>
                <a:path w="1856" h="477" extrusionOk="0">
                  <a:moveTo>
                    <a:pt x="0" y="0"/>
                  </a:moveTo>
                  <a:lnTo>
                    <a:pt x="0" y="141"/>
                  </a:lnTo>
                  <a:cubicBezTo>
                    <a:pt x="0" y="326"/>
                    <a:pt x="152" y="477"/>
                    <a:pt x="337" y="477"/>
                  </a:cubicBezTo>
                  <a:lnTo>
                    <a:pt x="1519" y="477"/>
                  </a:lnTo>
                  <a:cubicBezTo>
                    <a:pt x="1704" y="477"/>
                    <a:pt x="1854" y="326"/>
                    <a:pt x="1855" y="141"/>
                  </a:cubicBezTo>
                  <a:lnTo>
                    <a:pt x="1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37"/>
            <p:cNvSpPr/>
            <p:nvPr/>
          </p:nvSpPr>
          <p:spPr>
            <a:xfrm>
              <a:off x="4903516" y="3859837"/>
              <a:ext cx="25100" cy="16971"/>
            </a:xfrm>
            <a:custGeom>
              <a:avLst/>
              <a:gdLst/>
              <a:ahLst/>
              <a:cxnLst/>
              <a:rect l="l" t="t" r="r" b="b"/>
              <a:pathLst>
                <a:path w="707" h="478" extrusionOk="0">
                  <a:moveTo>
                    <a:pt x="337" y="1"/>
                  </a:moveTo>
                  <a:lnTo>
                    <a:pt x="337" y="141"/>
                  </a:lnTo>
                  <a:cubicBezTo>
                    <a:pt x="337" y="326"/>
                    <a:pt x="186" y="477"/>
                    <a:pt x="0" y="477"/>
                  </a:cubicBezTo>
                  <a:lnTo>
                    <a:pt x="372" y="477"/>
                  </a:lnTo>
                  <a:cubicBezTo>
                    <a:pt x="557" y="477"/>
                    <a:pt x="707" y="326"/>
                    <a:pt x="707" y="141"/>
                  </a:cubicBezTo>
                  <a:lnTo>
                    <a:pt x="70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419" name="Google Shape;1419;p37"/>
          <p:cNvCxnSpPr>
            <a:cxnSpLocks/>
            <a:stCxn id="1352" idx="3"/>
            <a:endCxn id="1368" idx="1"/>
          </p:cNvCxnSpPr>
          <p:nvPr/>
        </p:nvCxnSpPr>
        <p:spPr>
          <a:xfrm>
            <a:off x="4249703" y="1611126"/>
            <a:ext cx="627172" cy="584999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20" name="Google Shape;1420;p37"/>
          <p:cNvCxnSpPr>
            <a:stCxn id="1371" idx="3"/>
            <a:endCxn id="1353" idx="1"/>
          </p:cNvCxnSpPr>
          <p:nvPr/>
        </p:nvCxnSpPr>
        <p:spPr>
          <a:xfrm rot="10800000" flipH="1">
            <a:off x="4267125" y="3737675"/>
            <a:ext cx="609900" cy="318900"/>
          </a:xfrm>
          <a:prstGeom prst="bentConnector3">
            <a:avLst>
              <a:gd name="adj1" fmla="val 49988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63F94F9-9519-435C-AD5C-9702A9ED2BF6}"/>
              </a:ext>
            </a:extLst>
          </p:cNvPr>
          <p:cNvSpPr txBox="1"/>
          <p:nvPr/>
        </p:nvSpPr>
        <p:spPr>
          <a:xfrm>
            <a:off x="1120658" y="286981"/>
            <a:ext cx="12089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/darkmode.js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8C07F19-AD2A-4742-B729-E53EFB7BB0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4924" y="2168261"/>
            <a:ext cx="6534150" cy="17145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DE81CFF-4E1F-4A50-8F3D-8BEE1967B3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9662" y="1164807"/>
            <a:ext cx="6924675" cy="6000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802335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63F94F9-9519-435C-AD5C-9702A9ED2BF6}"/>
              </a:ext>
            </a:extLst>
          </p:cNvPr>
          <p:cNvSpPr txBox="1"/>
          <p:nvPr/>
        </p:nvSpPr>
        <p:spPr>
          <a:xfrm>
            <a:off x="1120658" y="286981"/>
            <a:ext cx="12891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/</a:t>
            </a:r>
            <a:r>
              <a:rPr lang="en-US" dirty="0" err="1">
                <a:solidFill>
                  <a:schemeClr val="bg1"/>
                </a:solidFill>
              </a:rPr>
              <a:t>manifest.json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18DB665-4C8B-49D6-BC87-67EC5678F14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1011" y="781747"/>
            <a:ext cx="5919470" cy="37312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83109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6" name="Google Shape;1716;p42"/>
          <p:cNvSpPr txBox="1">
            <a:spLocks noGrp="1"/>
          </p:cNvSpPr>
          <p:nvPr>
            <p:ph type="subTitle" idx="1"/>
          </p:nvPr>
        </p:nvSpPr>
        <p:spPr>
          <a:xfrm>
            <a:off x="2369750" y="3096300"/>
            <a:ext cx="4404600" cy="6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ru-RU" dirty="0"/>
              <a:t>Экскурс по самому расширению в действии</a:t>
            </a:r>
            <a:endParaRPr dirty="0"/>
          </a:p>
        </p:txBody>
      </p:sp>
      <p:sp>
        <p:nvSpPr>
          <p:cNvPr id="1717" name="Google Shape;1717;p42"/>
          <p:cNvSpPr txBox="1">
            <a:spLocks noGrp="1"/>
          </p:cNvSpPr>
          <p:nvPr>
            <p:ph type="title"/>
          </p:nvPr>
        </p:nvSpPr>
        <p:spPr>
          <a:xfrm>
            <a:off x="720150" y="1431300"/>
            <a:ext cx="7704000" cy="166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OBZOR</a:t>
            </a:r>
            <a:endParaRPr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5" name="Google Shape;1425;p38"/>
          <p:cNvSpPr txBox="1">
            <a:spLocks noGrp="1"/>
          </p:cNvSpPr>
          <p:nvPr>
            <p:ph type="title"/>
          </p:nvPr>
        </p:nvSpPr>
        <p:spPr>
          <a:xfrm>
            <a:off x="720000" y="936725"/>
            <a:ext cx="5025300" cy="132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>
                <a:solidFill>
                  <a:schemeClr val="accent6"/>
                </a:solidFill>
              </a:rPr>
              <a:t>Спасибо за внимание</a:t>
            </a:r>
            <a:endParaRPr b="1" dirty="0">
              <a:solidFill>
                <a:schemeClr val="accent6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30" name="Google Shape;1430;p39"/>
          <p:cNvCxnSpPr>
            <a:cxnSpLocks/>
            <a:stCxn id="1431" idx="3"/>
          </p:cNvCxnSpPr>
          <p:nvPr/>
        </p:nvCxnSpPr>
        <p:spPr>
          <a:xfrm>
            <a:off x="3072900" y="1920962"/>
            <a:ext cx="751200" cy="18538"/>
          </a:xfrm>
          <a:prstGeom prst="bentConnector3">
            <a:avLst>
              <a:gd name="adj1" fmla="val 578"/>
            </a:avLst>
          </a:prstGeom>
          <a:noFill/>
          <a:ln w="9525" cap="flat" cmpd="sng">
            <a:solidFill>
              <a:srgbClr val="ECE5B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32" name="Google Shape;1432;p39"/>
          <p:cNvCxnSpPr>
            <a:stCxn id="1433" idx="3"/>
          </p:cNvCxnSpPr>
          <p:nvPr/>
        </p:nvCxnSpPr>
        <p:spPr>
          <a:xfrm>
            <a:off x="3072900" y="3286800"/>
            <a:ext cx="1066800" cy="3114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ECE5B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34" name="Google Shape;1434;p39"/>
          <p:cNvCxnSpPr>
            <a:stCxn id="1435" idx="1"/>
            <a:endCxn id="1436" idx="6"/>
          </p:cNvCxnSpPr>
          <p:nvPr/>
        </p:nvCxnSpPr>
        <p:spPr>
          <a:xfrm rot="10800000">
            <a:off x="5114700" y="2665800"/>
            <a:ext cx="956400" cy="621000"/>
          </a:xfrm>
          <a:prstGeom prst="bentConnector3">
            <a:avLst>
              <a:gd name="adj1" fmla="val 29290"/>
            </a:avLst>
          </a:prstGeom>
          <a:noFill/>
          <a:ln w="9525" cap="flat" cmpd="sng">
            <a:solidFill>
              <a:srgbClr val="ECE5B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37" name="Google Shape;1437;p39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>
                <a:solidFill>
                  <a:schemeClr val="lt2"/>
                </a:solidFill>
              </a:rPr>
              <a:t>Итоги</a:t>
            </a:r>
            <a:endParaRPr b="1" dirty="0"/>
          </a:p>
        </p:txBody>
      </p:sp>
      <p:pic>
        <p:nvPicPr>
          <p:cNvPr id="1438" name="Google Shape;1438;p39" title="Gráfico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l="18963" r="18963"/>
          <a:stretch/>
        </p:blipFill>
        <p:spPr>
          <a:xfrm>
            <a:off x="3366751" y="1465213"/>
            <a:ext cx="2410500" cy="2401101"/>
          </a:xfrm>
          <a:prstGeom prst="rect">
            <a:avLst/>
          </a:prstGeom>
          <a:noFill/>
          <a:ln>
            <a:noFill/>
          </a:ln>
        </p:spPr>
      </p:pic>
      <p:sp>
        <p:nvSpPr>
          <p:cNvPr id="1439" name="Google Shape;1439;p39"/>
          <p:cNvSpPr/>
          <p:nvPr/>
        </p:nvSpPr>
        <p:spPr>
          <a:xfrm>
            <a:off x="720075" y="4227225"/>
            <a:ext cx="7704000" cy="379800"/>
          </a:xfrm>
          <a:prstGeom prst="rect">
            <a:avLst/>
          </a:prstGeom>
          <a:solidFill>
            <a:srgbClr val="7C7C7C">
              <a:alpha val="1421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0" name="Google Shape;1440;p39"/>
          <p:cNvSpPr txBox="1">
            <a:spLocks noGrp="1"/>
          </p:cNvSpPr>
          <p:nvPr>
            <p:ph type="subTitle" idx="4294967295"/>
          </p:nvPr>
        </p:nvSpPr>
        <p:spPr>
          <a:xfrm>
            <a:off x="720075" y="4227125"/>
            <a:ext cx="7704000" cy="3798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highlight>
                  <a:schemeClr val="accent5"/>
                </a:highlight>
              </a:rPr>
              <a:t>https://developer.chrome.com/docs/extensions/mv3/</a:t>
            </a:r>
            <a:endParaRPr dirty="0">
              <a:highlight>
                <a:schemeClr val="accent5"/>
              </a:highlight>
            </a:endParaRPr>
          </a:p>
        </p:txBody>
      </p:sp>
      <p:sp>
        <p:nvSpPr>
          <p:cNvPr id="1441" name="Google Shape;1441;p39"/>
          <p:cNvSpPr/>
          <p:nvPr/>
        </p:nvSpPr>
        <p:spPr>
          <a:xfrm>
            <a:off x="720000" y="1388400"/>
            <a:ext cx="2352900" cy="656224"/>
          </a:xfrm>
          <a:prstGeom prst="rect">
            <a:avLst/>
          </a:prstGeom>
          <a:solidFill>
            <a:srgbClr val="7C7C7C">
              <a:alpha val="1421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1" name="Google Shape;1431;p39"/>
          <p:cNvSpPr txBox="1"/>
          <p:nvPr/>
        </p:nvSpPr>
        <p:spPr>
          <a:xfrm>
            <a:off x="720000" y="1606499"/>
            <a:ext cx="2352900" cy="628925"/>
          </a:xfrm>
          <a:prstGeom prst="rect">
            <a:avLst/>
          </a:prstGeom>
          <a:noFill/>
          <a:ln w="9525" cap="flat" cmpd="sng">
            <a:solidFill>
              <a:srgbClr val="ECE5B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ru-RU" sz="1600" dirty="0">
                <a:solidFill>
                  <a:schemeClr val="accent3"/>
                </a:solidFill>
                <a:latin typeface="Zen Dots"/>
                <a:ea typeface="Zen Dots"/>
                <a:cs typeface="Zen Dots"/>
                <a:sym typeface="Zen Dots"/>
              </a:rPr>
              <a:t>Собственное расширение</a:t>
            </a:r>
            <a:endParaRPr sz="1600" dirty="0">
              <a:solidFill>
                <a:schemeClr val="accent3"/>
              </a:solidFill>
              <a:latin typeface="Zen Dots"/>
              <a:ea typeface="Zen Dots"/>
              <a:cs typeface="Zen Dots"/>
              <a:sym typeface="Zen Dots"/>
            </a:endParaRPr>
          </a:p>
        </p:txBody>
      </p:sp>
      <p:grpSp>
        <p:nvGrpSpPr>
          <p:cNvPr id="1443" name="Google Shape;1443;p39"/>
          <p:cNvGrpSpPr/>
          <p:nvPr/>
        </p:nvGrpSpPr>
        <p:grpSpPr>
          <a:xfrm>
            <a:off x="720000" y="1388400"/>
            <a:ext cx="2352900" cy="218100"/>
            <a:chOff x="1290775" y="1427525"/>
            <a:chExt cx="2352900" cy="218100"/>
          </a:xfrm>
        </p:grpSpPr>
        <p:sp>
          <p:nvSpPr>
            <p:cNvPr id="1444" name="Google Shape;1444;p39"/>
            <p:cNvSpPr/>
            <p:nvPr/>
          </p:nvSpPr>
          <p:spPr>
            <a:xfrm>
              <a:off x="1290775" y="1427525"/>
              <a:ext cx="2352900" cy="218100"/>
            </a:xfrm>
            <a:prstGeom prst="rect">
              <a:avLst/>
            </a:prstGeom>
            <a:solidFill>
              <a:srgbClr val="ECE5B4"/>
            </a:solidFill>
            <a:ln w="9525" cap="flat" cmpd="sng">
              <a:solidFill>
                <a:srgbClr val="ECE5B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1445;p39"/>
            <p:cNvSpPr/>
            <p:nvPr/>
          </p:nvSpPr>
          <p:spPr>
            <a:xfrm>
              <a:off x="1405200" y="1486450"/>
              <a:ext cx="100200" cy="100200"/>
            </a:xfrm>
            <a:prstGeom prst="ellipse">
              <a:avLst/>
            </a:prstGeom>
            <a:solidFill>
              <a:srgbClr val="2F2B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446;p39"/>
            <p:cNvSpPr/>
            <p:nvPr/>
          </p:nvSpPr>
          <p:spPr>
            <a:xfrm>
              <a:off x="1588650" y="1486450"/>
              <a:ext cx="100200" cy="100200"/>
            </a:xfrm>
            <a:prstGeom prst="ellipse">
              <a:avLst/>
            </a:prstGeom>
            <a:solidFill>
              <a:srgbClr val="2F2B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447;p39"/>
            <p:cNvSpPr/>
            <p:nvPr/>
          </p:nvSpPr>
          <p:spPr>
            <a:xfrm>
              <a:off x="1772100" y="1486450"/>
              <a:ext cx="100200" cy="100200"/>
            </a:xfrm>
            <a:prstGeom prst="ellipse">
              <a:avLst/>
            </a:prstGeom>
            <a:solidFill>
              <a:srgbClr val="2F2B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48" name="Google Shape;1448;p39"/>
          <p:cNvGrpSpPr/>
          <p:nvPr/>
        </p:nvGrpSpPr>
        <p:grpSpPr>
          <a:xfrm>
            <a:off x="4029100" y="2122863"/>
            <a:ext cx="1085700" cy="1085700"/>
            <a:chOff x="4029100" y="2232725"/>
            <a:chExt cx="1085700" cy="1085700"/>
          </a:xfrm>
        </p:grpSpPr>
        <p:sp>
          <p:nvSpPr>
            <p:cNvPr id="1436" name="Google Shape;1436;p39"/>
            <p:cNvSpPr/>
            <p:nvPr/>
          </p:nvSpPr>
          <p:spPr>
            <a:xfrm>
              <a:off x="4029100" y="2232725"/>
              <a:ext cx="1085700" cy="10857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49" name="Google Shape;1449;p39"/>
            <p:cNvGrpSpPr/>
            <p:nvPr/>
          </p:nvGrpSpPr>
          <p:grpSpPr>
            <a:xfrm>
              <a:off x="4369121" y="2571745"/>
              <a:ext cx="405697" cy="407749"/>
              <a:chOff x="1496192" y="2172668"/>
              <a:chExt cx="325390" cy="327037"/>
            </a:xfrm>
          </p:grpSpPr>
          <p:sp>
            <p:nvSpPr>
              <p:cNvPr id="1450" name="Google Shape;1450;p39"/>
              <p:cNvSpPr/>
              <p:nvPr/>
            </p:nvSpPr>
            <p:spPr>
              <a:xfrm>
                <a:off x="1565495" y="2172775"/>
                <a:ext cx="256080" cy="326930"/>
              </a:xfrm>
              <a:custGeom>
                <a:avLst/>
                <a:gdLst/>
                <a:ahLst/>
                <a:cxnLst/>
                <a:rect l="l" t="t" r="r" b="b"/>
                <a:pathLst>
                  <a:path w="7213" h="9208" extrusionOk="0">
                    <a:moveTo>
                      <a:pt x="438" y="1"/>
                    </a:moveTo>
                    <a:cubicBezTo>
                      <a:pt x="197" y="1"/>
                      <a:pt x="0" y="196"/>
                      <a:pt x="0" y="437"/>
                    </a:cubicBezTo>
                    <a:lnTo>
                      <a:pt x="0" y="8771"/>
                    </a:lnTo>
                    <a:cubicBezTo>
                      <a:pt x="0" y="9012"/>
                      <a:pt x="197" y="9207"/>
                      <a:pt x="438" y="9207"/>
                    </a:cubicBezTo>
                    <a:lnTo>
                      <a:pt x="6775" y="9207"/>
                    </a:lnTo>
                    <a:cubicBezTo>
                      <a:pt x="7016" y="9207"/>
                      <a:pt x="7213" y="9012"/>
                      <a:pt x="7213" y="8770"/>
                    </a:cubicBezTo>
                    <a:lnTo>
                      <a:pt x="7213" y="437"/>
                    </a:lnTo>
                    <a:cubicBezTo>
                      <a:pt x="7213" y="196"/>
                      <a:pt x="7016" y="1"/>
                      <a:pt x="6775" y="1"/>
                    </a:cubicBezTo>
                    <a:close/>
                  </a:path>
                </a:pathLst>
              </a:custGeom>
              <a:solidFill>
                <a:srgbClr val="B6C4C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1" name="Google Shape;1451;p39"/>
              <p:cNvSpPr/>
              <p:nvPr/>
            </p:nvSpPr>
            <p:spPr>
              <a:xfrm>
                <a:off x="1792825" y="2172668"/>
                <a:ext cx="28757" cy="327001"/>
              </a:xfrm>
              <a:custGeom>
                <a:avLst/>
                <a:gdLst/>
                <a:ahLst/>
                <a:cxnLst/>
                <a:rect l="l" t="t" r="r" b="b"/>
                <a:pathLst>
                  <a:path w="810" h="9210" extrusionOk="0">
                    <a:moveTo>
                      <a:pt x="1" y="1"/>
                    </a:moveTo>
                    <a:cubicBezTo>
                      <a:pt x="243" y="1"/>
                      <a:pt x="438" y="196"/>
                      <a:pt x="438" y="438"/>
                    </a:cubicBezTo>
                    <a:lnTo>
                      <a:pt x="438" y="8773"/>
                    </a:lnTo>
                    <a:cubicBezTo>
                      <a:pt x="438" y="9013"/>
                      <a:pt x="243" y="9209"/>
                      <a:pt x="1" y="9209"/>
                    </a:cubicBezTo>
                    <a:lnTo>
                      <a:pt x="372" y="9209"/>
                    </a:lnTo>
                    <a:cubicBezTo>
                      <a:pt x="613" y="9209"/>
                      <a:pt x="810" y="9015"/>
                      <a:pt x="810" y="8773"/>
                    </a:cubicBezTo>
                    <a:lnTo>
                      <a:pt x="810" y="438"/>
                    </a:lnTo>
                    <a:cubicBezTo>
                      <a:pt x="810" y="198"/>
                      <a:pt x="613" y="1"/>
                      <a:pt x="372" y="1"/>
                    </a:cubicBezTo>
                    <a:close/>
                  </a:path>
                </a:pathLst>
              </a:custGeom>
              <a:solidFill>
                <a:srgbClr val="000000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2" name="Google Shape;1452;p39"/>
              <p:cNvSpPr/>
              <p:nvPr/>
            </p:nvSpPr>
            <p:spPr>
              <a:xfrm>
                <a:off x="1588111" y="2195355"/>
                <a:ext cx="210849" cy="266181"/>
              </a:xfrm>
              <a:custGeom>
                <a:avLst/>
                <a:gdLst/>
                <a:ahLst/>
                <a:cxnLst/>
                <a:rect l="l" t="t" r="r" b="b"/>
                <a:pathLst>
                  <a:path w="5939" h="7497" extrusionOk="0">
                    <a:moveTo>
                      <a:pt x="222" y="1"/>
                    </a:moveTo>
                    <a:cubicBezTo>
                      <a:pt x="100" y="1"/>
                      <a:pt x="1" y="100"/>
                      <a:pt x="1" y="222"/>
                    </a:cubicBezTo>
                    <a:lnTo>
                      <a:pt x="1" y="7275"/>
                    </a:lnTo>
                    <a:cubicBezTo>
                      <a:pt x="1" y="7397"/>
                      <a:pt x="100" y="7497"/>
                      <a:pt x="222" y="7497"/>
                    </a:cubicBezTo>
                    <a:lnTo>
                      <a:pt x="5717" y="7497"/>
                    </a:lnTo>
                    <a:cubicBezTo>
                      <a:pt x="5839" y="7497"/>
                      <a:pt x="5938" y="7397"/>
                      <a:pt x="5938" y="7275"/>
                    </a:cubicBezTo>
                    <a:lnTo>
                      <a:pt x="5938" y="222"/>
                    </a:lnTo>
                    <a:cubicBezTo>
                      <a:pt x="5938" y="100"/>
                      <a:pt x="5839" y="1"/>
                      <a:pt x="57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3" name="Google Shape;1453;p39"/>
              <p:cNvSpPr/>
              <p:nvPr/>
            </p:nvSpPr>
            <p:spPr>
              <a:xfrm>
                <a:off x="1778446" y="2195355"/>
                <a:ext cx="20520" cy="266181"/>
              </a:xfrm>
              <a:custGeom>
                <a:avLst/>
                <a:gdLst/>
                <a:ahLst/>
                <a:cxnLst/>
                <a:rect l="l" t="t" r="r" b="b"/>
                <a:pathLst>
                  <a:path w="578" h="7497" extrusionOk="0">
                    <a:moveTo>
                      <a:pt x="0" y="1"/>
                    </a:moveTo>
                    <a:cubicBezTo>
                      <a:pt x="122" y="1"/>
                      <a:pt x="220" y="100"/>
                      <a:pt x="220" y="222"/>
                    </a:cubicBezTo>
                    <a:lnTo>
                      <a:pt x="220" y="7275"/>
                    </a:lnTo>
                    <a:cubicBezTo>
                      <a:pt x="220" y="7397"/>
                      <a:pt x="122" y="7497"/>
                      <a:pt x="0" y="7497"/>
                    </a:cubicBezTo>
                    <a:lnTo>
                      <a:pt x="356" y="7497"/>
                    </a:lnTo>
                    <a:cubicBezTo>
                      <a:pt x="478" y="7497"/>
                      <a:pt x="577" y="7397"/>
                      <a:pt x="577" y="7275"/>
                    </a:cubicBezTo>
                    <a:lnTo>
                      <a:pt x="577" y="222"/>
                    </a:lnTo>
                    <a:cubicBezTo>
                      <a:pt x="577" y="100"/>
                      <a:pt x="478" y="1"/>
                      <a:pt x="356" y="1"/>
                    </a:cubicBezTo>
                    <a:close/>
                  </a:path>
                </a:pathLst>
              </a:custGeom>
              <a:solidFill>
                <a:srgbClr val="000000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4" name="Google Shape;1454;p39"/>
              <p:cNvSpPr/>
              <p:nvPr/>
            </p:nvSpPr>
            <p:spPr>
              <a:xfrm>
                <a:off x="1679320" y="2475693"/>
                <a:ext cx="28402" cy="9835"/>
              </a:xfrm>
              <a:custGeom>
                <a:avLst/>
                <a:gdLst/>
                <a:ahLst/>
                <a:cxnLst/>
                <a:rect l="l" t="t" r="r" b="b"/>
                <a:pathLst>
                  <a:path w="800" h="277" extrusionOk="0">
                    <a:moveTo>
                      <a:pt x="139" y="1"/>
                    </a:moveTo>
                    <a:cubicBezTo>
                      <a:pt x="64" y="1"/>
                      <a:pt x="0" y="62"/>
                      <a:pt x="0" y="139"/>
                    </a:cubicBezTo>
                    <a:cubicBezTo>
                      <a:pt x="0" y="214"/>
                      <a:pt x="61" y="277"/>
                      <a:pt x="139" y="277"/>
                    </a:cubicBezTo>
                    <a:lnTo>
                      <a:pt x="661" y="277"/>
                    </a:lnTo>
                    <a:cubicBezTo>
                      <a:pt x="737" y="277"/>
                      <a:pt x="799" y="214"/>
                      <a:pt x="799" y="139"/>
                    </a:cubicBezTo>
                    <a:cubicBezTo>
                      <a:pt x="799" y="62"/>
                      <a:pt x="737" y="1"/>
                      <a:pt x="661" y="1"/>
                    </a:cubicBezTo>
                    <a:close/>
                  </a:path>
                </a:pathLst>
              </a:custGeom>
              <a:solidFill>
                <a:srgbClr val="000000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5" name="Google Shape;1455;p39"/>
              <p:cNvSpPr/>
              <p:nvPr/>
            </p:nvSpPr>
            <p:spPr>
              <a:xfrm>
                <a:off x="1611579" y="2218149"/>
                <a:ext cx="163880" cy="67886"/>
              </a:xfrm>
              <a:custGeom>
                <a:avLst/>
                <a:gdLst/>
                <a:ahLst/>
                <a:cxnLst/>
                <a:rect l="l" t="t" r="r" b="b"/>
                <a:pathLst>
                  <a:path w="4616" h="1912" extrusionOk="0">
                    <a:moveTo>
                      <a:pt x="184" y="0"/>
                    </a:moveTo>
                    <a:cubicBezTo>
                      <a:pt x="82" y="0"/>
                      <a:pt x="0" y="84"/>
                      <a:pt x="0" y="186"/>
                    </a:cubicBezTo>
                    <a:lnTo>
                      <a:pt x="0" y="1726"/>
                    </a:lnTo>
                    <a:cubicBezTo>
                      <a:pt x="0" y="1829"/>
                      <a:pt x="82" y="1911"/>
                      <a:pt x="184" y="1911"/>
                    </a:cubicBezTo>
                    <a:lnTo>
                      <a:pt x="4430" y="1911"/>
                    </a:lnTo>
                    <a:cubicBezTo>
                      <a:pt x="4533" y="1911"/>
                      <a:pt x="4615" y="1829"/>
                      <a:pt x="4615" y="1726"/>
                    </a:cubicBezTo>
                    <a:lnTo>
                      <a:pt x="4615" y="186"/>
                    </a:lnTo>
                    <a:cubicBezTo>
                      <a:pt x="4615" y="84"/>
                      <a:pt x="4533" y="0"/>
                      <a:pt x="443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6" name="Google Shape;1456;p39"/>
              <p:cNvSpPr/>
              <p:nvPr/>
            </p:nvSpPr>
            <p:spPr>
              <a:xfrm>
                <a:off x="1755688" y="2218149"/>
                <a:ext cx="19775" cy="67886"/>
              </a:xfrm>
              <a:custGeom>
                <a:avLst/>
                <a:gdLst/>
                <a:ahLst/>
                <a:cxnLst/>
                <a:rect l="l" t="t" r="r" b="b"/>
                <a:pathLst>
                  <a:path w="557" h="1912" extrusionOk="0">
                    <a:moveTo>
                      <a:pt x="1" y="0"/>
                    </a:moveTo>
                    <a:cubicBezTo>
                      <a:pt x="103" y="0"/>
                      <a:pt x="186" y="84"/>
                      <a:pt x="186" y="186"/>
                    </a:cubicBezTo>
                    <a:lnTo>
                      <a:pt x="186" y="1726"/>
                    </a:lnTo>
                    <a:cubicBezTo>
                      <a:pt x="186" y="1829"/>
                      <a:pt x="103" y="1911"/>
                      <a:pt x="1" y="1911"/>
                    </a:cubicBezTo>
                    <a:lnTo>
                      <a:pt x="371" y="1911"/>
                    </a:lnTo>
                    <a:cubicBezTo>
                      <a:pt x="474" y="1911"/>
                      <a:pt x="556" y="1829"/>
                      <a:pt x="556" y="1726"/>
                    </a:cubicBezTo>
                    <a:lnTo>
                      <a:pt x="556" y="186"/>
                    </a:lnTo>
                    <a:cubicBezTo>
                      <a:pt x="556" y="84"/>
                      <a:pt x="474" y="2"/>
                      <a:pt x="371" y="0"/>
                    </a:cubicBezTo>
                    <a:close/>
                  </a:path>
                </a:pathLst>
              </a:custGeom>
              <a:solidFill>
                <a:srgbClr val="000000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7" name="Google Shape;1457;p39"/>
              <p:cNvSpPr/>
              <p:nvPr/>
            </p:nvSpPr>
            <p:spPr>
              <a:xfrm>
                <a:off x="1697817" y="2306589"/>
                <a:ext cx="82543" cy="9835"/>
              </a:xfrm>
              <a:custGeom>
                <a:avLst/>
                <a:gdLst/>
                <a:ahLst/>
                <a:cxnLst/>
                <a:rect l="l" t="t" r="r" b="b"/>
                <a:pathLst>
                  <a:path w="2325" h="277" extrusionOk="0">
                    <a:moveTo>
                      <a:pt x="140" y="0"/>
                    </a:moveTo>
                    <a:cubicBezTo>
                      <a:pt x="64" y="0"/>
                      <a:pt x="0" y="61"/>
                      <a:pt x="0" y="139"/>
                    </a:cubicBezTo>
                    <a:cubicBezTo>
                      <a:pt x="0" y="213"/>
                      <a:pt x="62" y="277"/>
                      <a:pt x="140" y="277"/>
                    </a:cubicBezTo>
                    <a:lnTo>
                      <a:pt x="2186" y="277"/>
                    </a:lnTo>
                    <a:cubicBezTo>
                      <a:pt x="2262" y="277"/>
                      <a:pt x="2324" y="213"/>
                      <a:pt x="2324" y="139"/>
                    </a:cubicBezTo>
                    <a:cubicBezTo>
                      <a:pt x="2324" y="62"/>
                      <a:pt x="2264" y="0"/>
                      <a:pt x="2186" y="0"/>
                    </a:cubicBezTo>
                    <a:close/>
                  </a:path>
                </a:pathLst>
              </a:custGeom>
              <a:solidFill>
                <a:srgbClr val="000000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8" name="Google Shape;1458;p39"/>
              <p:cNvSpPr/>
              <p:nvPr/>
            </p:nvSpPr>
            <p:spPr>
              <a:xfrm>
                <a:off x="1697817" y="2331654"/>
                <a:ext cx="82543" cy="9870"/>
              </a:xfrm>
              <a:custGeom>
                <a:avLst/>
                <a:gdLst/>
                <a:ahLst/>
                <a:cxnLst/>
                <a:rect l="l" t="t" r="r" b="b"/>
                <a:pathLst>
                  <a:path w="2325" h="278" extrusionOk="0">
                    <a:moveTo>
                      <a:pt x="140" y="1"/>
                    </a:moveTo>
                    <a:cubicBezTo>
                      <a:pt x="64" y="1"/>
                      <a:pt x="0" y="64"/>
                      <a:pt x="0" y="139"/>
                    </a:cubicBezTo>
                    <a:cubicBezTo>
                      <a:pt x="0" y="215"/>
                      <a:pt x="62" y="277"/>
                      <a:pt x="140" y="277"/>
                    </a:cubicBezTo>
                    <a:lnTo>
                      <a:pt x="2186" y="277"/>
                    </a:lnTo>
                    <a:cubicBezTo>
                      <a:pt x="2262" y="277"/>
                      <a:pt x="2324" y="215"/>
                      <a:pt x="2324" y="139"/>
                    </a:cubicBezTo>
                    <a:cubicBezTo>
                      <a:pt x="2324" y="64"/>
                      <a:pt x="2264" y="1"/>
                      <a:pt x="2186" y="1"/>
                    </a:cubicBezTo>
                    <a:close/>
                  </a:path>
                </a:pathLst>
              </a:custGeom>
              <a:solidFill>
                <a:srgbClr val="000000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9" name="Google Shape;1459;p39"/>
              <p:cNvSpPr/>
              <p:nvPr/>
            </p:nvSpPr>
            <p:spPr>
              <a:xfrm>
                <a:off x="1750433" y="2356755"/>
                <a:ext cx="29929" cy="9906"/>
              </a:xfrm>
              <a:custGeom>
                <a:avLst/>
                <a:gdLst/>
                <a:ahLst/>
                <a:cxnLst/>
                <a:rect l="l" t="t" r="r" b="b"/>
                <a:pathLst>
                  <a:path w="843" h="279" extrusionOk="0">
                    <a:moveTo>
                      <a:pt x="140" y="1"/>
                    </a:moveTo>
                    <a:cubicBezTo>
                      <a:pt x="64" y="1"/>
                      <a:pt x="1" y="64"/>
                      <a:pt x="1" y="139"/>
                    </a:cubicBezTo>
                    <a:cubicBezTo>
                      <a:pt x="1" y="215"/>
                      <a:pt x="62" y="278"/>
                      <a:pt x="140" y="278"/>
                    </a:cubicBezTo>
                    <a:lnTo>
                      <a:pt x="704" y="278"/>
                    </a:lnTo>
                    <a:cubicBezTo>
                      <a:pt x="780" y="278"/>
                      <a:pt x="842" y="215"/>
                      <a:pt x="841" y="139"/>
                    </a:cubicBezTo>
                    <a:cubicBezTo>
                      <a:pt x="841" y="64"/>
                      <a:pt x="780" y="1"/>
                      <a:pt x="703" y="1"/>
                    </a:cubicBezTo>
                    <a:close/>
                  </a:path>
                </a:pathLst>
              </a:custGeom>
              <a:solidFill>
                <a:srgbClr val="000000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0" name="Google Shape;1460;p39"/>
              <p:cNvSpPr/>
              <p:nvPr/>
            </p:nvSpPr>
            <p:spPr>
              <a:xfrm>
                <a:off x="1695474" y="2356755"/>
                <a:ext cx="41928" cy="9906"/>
              </a:xfrm>
              <a:custGeom>
                <a:avLst/>
                <a:gdLst/>
                <a:ahLst/>
                <a:cxnLst/>
                <a:rect l="l" t="t" r="r" b="b"/>
                <a:pathLst>
                  <a:path w="1181" h="279" extrusionOk="0">
                    <a:moveTo>
                      <a:pt x="138" y="1"/>
                    </a:moveTo>
                    <a:cubicBezTo>
                      <a:pt x="63" y="1"/>
                      <a:pt x="0" y="64"/>
                      <a:pt x="0" y="139"/>
                    </a:cubicBezTo>
                    <a:cubicBezTo>
                      <a:pt x="0" y="215"/>
                      <a:pt x="62" y="278"/>
                      <a:pt x="138" y="278"/>
                    </a:cubicBezTo>
                    <a:lnTo>
                      <a:pt x="1042" y="278"/>
                    </a:lnTo>
                    <a:cubicBezTo>
                      <a:pt x="1120" y="278"/>
                      <a:pt x="1180" y="215"/>
                      <a:pt x="1180" y="139"/>
                    </a:cubicBezTo>
                    <a:cubicBezTo>
                      <a:pt x="1180" y="64"/>
                      <a:pt x="1120" y="1"/>
                      <a:pt x="1042" y="1"/>
                    </a:cubicBezTo>
                    <a:close/>
                  </a:path>
                </a:pathLst>
              </a:custGeom>
              <a:solidFill>
                <a:srgbClr val="000000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1" name="Google Shape;1461;p39"/>
              <p:cNvSpPr/>
              <p:nvPr/>
            </p:nvSpPr>
            <p:spPr>
              <a:xfrm>
                <a:off x="1691320" y="2381750"/>
                <a:ext cx="89040" cy="9835"/>
              </a:xfrm>
              <a:custGeom>
                <a:avLst/>
                <a:gdLst/>
                <a:ahLst/>
                <a:cxnLst/>
                <a:rect l="l" t="t" r="r" b="b"/>
                <a:pathLst>
                  <a:path w="2508" h="277" extrusionOk="0">
                    <a:moveTo>
                      <a:pt x="139" y="0"/>
                    </a:moveTo>
                    <a:cubicBezTo>
                      <a:pt x="64" y="0"/>
                      <a:pt x="1" y="64"/>
                      <a:pt x="1" y="138"/>
                    </a:cubicBezTo>
                    <a:cubicBezTo>
                      <a:pt x="1" y="215"/>
                      <a:pt x="61" y="276"/>
                      <a:pt x="139" y="276"/>
                    </a:cubicBezTo>
                    <a:lnTo>
                      <a:pt x="2369" y="276"/>
                    </a:lnTo>
                    <a:cubicBezTo>
                      <a:pt x="2445" y="276"/>
                      <a:pt x="2507" y="215"/>
                      <a:pt x="2507" y="138"/>
                    </a:cubicBezTo>
                    <a:cubicBezTo>
                      <a:pt x="2507" y="64"/>
                      <a:pt x="2447" y="0"/>
                      <a:pt x="2369" y="0"/>
                    </a:cubicBezTo>
                    <a:close/>
                  </a:path>
                </a:pathLst>
              </a:custGeom>
              <a:solidFill>
                <a:srgbClr val="000000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2" name="Google Shape;1462;p39"/>
              <p:cNvSpPr/>
              <p:nvPr/>
            </p:nvSpPr>
            <p:spPr>
              <a:xfrm>
                <a:off x="1719794" y="2406816"/>
                <a:ext cx="60567" cy="9870"/>
              </a:xfrm>
              <a:custGeom>
                <a:avLst/>
                <a:gdLst/>
                <a:ahLst/>
                <a:cxnLst/>
                <a:rect l="l" t="t" r="r" b="b"/>
                <a:pathLst>
                  <a:path w="1706" h="278" extrusionOk="0">
                    <a:moveTo>
                      <a:pt x="140" y="1"/>
                    </a:moveTo>
                    <a:cubicBezTo>
                      <a:pt x="63" y="1"/>
                      <a:pt x="0" y="64"/>
                      <a:pt x="0" y="139"/>
                    </a:cubicBezTo>
                    <a:cubicBezTo>
                      <a:pt x="0" y="215"/>
                      <a:pt x="62" y="277"/>
                      <a:pt x="140" y="277"/>
                    </a:cubicBezTo>
                    <a:lnTo>
                      <a:pt x="1567" y="277"/>
                    </a:lnTo>
                    <a:cubicBezTo>
                      <a:pt x="1643" y="277"/>
                      <a:pt x="1705" y="215"/>
                      <a:pt x="1705" y="139"/>
                    </a:cubicBezTo>
                    <a:cubicBezTo>
                      <a:pt x="1705" y="64"/>
                      <a:pt x="1645" y="1"/>
                      <a:pt x="1567" y="1"/>
                    </a:cubicBezTo>
                    <a:close/>
                  </a:path>
                </a:pathLst>
              </a:custGeom>
              <a:solidFill>
                <a:srgbClr val="000000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3" name="Google Shape;1463;p39"/>
              <p:cNvSpPr/>
              <p:nvPr/>
            </p:nvSpPr>
            <p:spPr>
              <a:xfrm>
                <a:off x="1684645" y="2406816"/>
                <a:ext cx="22154" cy="9870"/>
              </a:xfrm>
              <a:custGeom>
                <a:avLst/>
                <a:gdLst/>
                <a:ahLst/>
                <a:cxnLst/>
                <a:rect l="l" t="t" r="r" b="b"/>
                <a:pathLst>
                  <a:path w="624" h="278" extrusionOk="0">
                    <a:moveTo>
                      <a:pt x="138" y="1"/>
                    </a:moveTo>
                    <a:cubicBezTo>
                      <a:pt x="62" y="1"/>
                      <a:pt x="0" y="64"/>
                      <a:pt x="0" y="139"/>
                    </a:cubicBezTo>
                    <a:cubicBezTo>
                      <a:pt x="0" y="215"/>
                      <a:pt x="60" y="277"/>
                      <a:pt x="138" y="277"/>
                    </a:cubicBezTo>
                    <a:lnTo>
                      <a:pt x="485" y="277"/>
                    </a:lnTo>
                    <a:cubicBezTo>
                      <a:pt x="561" y="277"/>
                      <a:pt x="623" y="215"/>
                      <a:pt x="623" y="139"/>
                    </a:cubicBezTo>
                    <a:cubicBezTo>
                      <a:pt x="623" y="64"/>
                      <a:pt x="563" y="1"/>
                      <a:pt x="485" y="1"/>
                    </a:cubicBezTo>
                    <a:close/>
                  </a:path>
                </a:pathLst>
              </a:custGeom>
              <a:solidFill>
                <a:srgbClr val="000000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4" name="Google Shape;1464;p39"/>
              <p:cNvSpPr/>
              <p:nvPr/>
            </p:nvSpPr>
            <p:spPr>
              <a:xfrm>
                <a:off x="1671651" y="2431917"/>
                <a:ext cx="108709" cy="9906"/>
              </a:xfrm>
              <a:custGeom>
                <a:avLst/>
                <a:gdLst/>
                <a:ahLst/>
                <a:cxnLst/>
                <a:rect l="l" t="t" r="r" b="b"/>
                <a:pathLst>
                  <a:path w="3062" h="279" extrusionOk="0">
                    <a:moveTo>
                      <a:pt x="139" y="0"/>
                    </a:moveTo>
                    <a:cubicBezTo>
                      <a:pt x="64" y="0"/>
                      <a:pt x="1" y="62"/>
                      <a:pt x="1" y="140"/>
                    </a:cubicBezTo>
                    <a:cubicBezTo>
                      <a:pt x="1" y="215"/>
                      <a:pt x="61" y="278"/>
                      <a:pt x="139" y="278"/>
                    </a:cubicBezTo>
                    <a:lnTo>
                      <a:pt x="2923" y="278"/>
                    </a:lnTo>
                    <a:cubicBezTo>
                      <a:pt x="2999" y="278"/>
                      <a:pt x="3061" y="215"/>
                      <a:pt x="3061" y="140"/>
                    </a:cubicBezTo>
                    <a:cubicBezTo>
                      <a:pt x="3061" y="64"/>
                      <a:pt x="3001" y="0"/>
                      <a:pt x="2923" y="0"/>
                    </a:cubicBezTo>
                    <a:close/>
                  </a:path>
                </a:pathLst>
              </a:custGeom>
              <a:solidFill>
                <a:srgbClr val="000000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5" name="Google Shape;1465;p39"/>
              <p:cNvSpPr/>
              <p:nvPr/>
            </p:nvSpPr>
            <p:spPr>
              <a:xfrm>
                <a:off x="1499422" y="2324838"/>
                <a:ext cx="180424" cy="117167"/>
              </a:xfrm>
              <a:custGeom>
                <a:avLst/>
                <a:gdLst/>
                <a:ahLst/>
                <a:cxnLst/>
                <a:rect l="l" t="t" r="r" b="b"/>
                <a:pathLst>
                  <a:path w="5082" h="3300" extrusionOk="0">
                    <a:moveTo>
                      <a:pt x="635" y="0"/>
                    </a:moveTo>
                    <a:cubicBezTo>
                      <a:pt x="347" y="639"/>
                      <a:pt x="1" y="1386"/>
                      <a:pt x="152" y="2103"/>
                    </a:cubicBezTo>
                    <a:cubicBezTo>
                      <a:pt x="313" y="2878"/>
                      <a:pt x="914" y="3244"/>
                      <a:pt x="1653" y="3300"/>
                    </a:cubicBezTo>
                    <a:lnTo>
                      <a:pt x="3434" y="3300"/>
                    </a:lnTo>
                    <a:cubicBezTo>
                      <a:pt x="4174" y="3244"/>
                      <a:pt x="4774" y="2878"/>
                      <a:pt x="4936" y="2103"/>
                    </a:cubicBezTo>
                    <a:cubicBezTo>
                      <a:pt x="5082" y="1386"/>
                      <a:pt x="4735" y="638"/>
                      <a:pt x="444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6" name="Google Shape;1466;p39"/>
              <p:cNvSpPr/>
              <p:nvPr/>
            </p:nvSpPr>
            <p:spPr>
              <a:xfrm>
                <a:off x="1619034" y="2324838"/>
                <a:ext cx="60816" cy="117167"/>
              </a:xfrm>
              <a:custGeom>
                <a:avLst/>
                <a:gdLst/>
                <a:ahLst/>
                <a:cxnLst/>
                <a:rect l="l" t="t" r="r" b="b"/>
                <a:pathLst>
                  <a:path w="1713" h="3300" extrusionOk="0">
                    <a:moveTo>
                      <a:pt x="693" y="0"/>
                    </a:moveTo>
                    <a:cubicBezTo>
                      <a:pt x="985" y="648"/>
                      <a:pt x="1318" y="1397"/>
                      <a:pt x="1167" y="2118"/>
                    </a:cubicBezTo>
                    <a:cubicBezTo>
                      <a:pt x="1029" y="2782"/>
                      <a:pt x="583" y="3156"/>
                      <a:pt x="0" y="3300"/>
                    </a:cubicBezTo>
                    <a:lnTo>
                      <a:pt x="61" y="3300"/>
                    </a:lnTo>
                    <a:cubicBezTo>
                      <a:pt x="800" y="3244"/>
                      <a:pt x="1402" y="2878"/>
                      <a:pt x="1563" y="2103"/>
                    </a:cubicBezTo>
                    <a:cubicBezTo>
                      <a:pt x="1713" y="1386"/>
                      <a:pt x="1366" y="638"/>
                      <a:pt x="1078" y="0"/>
                    </a:cubicBezTo>
                    <a:close/>
                  </a:path>
                </a:pathLst>
              </a:custGeom>
              <a:solidFill>
                <a:srgbClr val="000000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7" name="Google Shape;1467;p39"/>
              <p:cNvSpPr/>
              <p:nvPr/>
            </p:nvSpPr>
            <p:spPr>
              <a:xfrm>
                <a:off x="1517352" y="2427479"/>
                <a:ext cx="144460" cy="72217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2034" extrusionOk="0">
                    <a:moveTo>
                      <a:pt x="2035" y="0"/>
                    </a:moveTo>
                    <a:cubicBezTo>
                      <a:pt x="913" y="0"/>
                      <a:pt x="1" y="910"/>
                      <a:pt x="1" y="2033"/>
                    </a:cubicBezTo>
                    <a:lnTo>
                      <a:pt x="4069" y="2033"/>
                    </a:lnTo>
                    <a:cubicBezTo>
                      <a:pt x="4069" y="911"/>
                      <a:pt x="3158" y="0"/>
                      <a:pt x="203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8" name="Google Shape;1468;p39"/>
              <p:cNvSpPr/>
              <p:nvPr/>
            </p:nvSpPr>
            <p:spPr>
              <a:xfrm>
                <a:off x="1563968" y="2427479"/>
                <a:ext cx="97951" cy="72217"/>
              </a:xfrm>
              <a:custGeom>
                <a:avLst/>
                <a:gdLst/>
                <a:ahLst/>
                <a:cxnLst/>
                <a:rect l="l" t="t" r="r" b="b"/>
                <a:pathLst>
                  <a:path w="2759" h="2034" extrusionOk="0">
                    <a:moveTo>
                      <a:pt x="721" y="0"/>
                    </a:moveTo>
                    <a:cubicBezTo>
                      <a:pt x="468" y="0"/>
                      <a:pt x="226" y="46"/>
                      <a:pt x="0" y="131"/>
                    </a:cubicBezTo>
                    <a:cubicBezTo>
                      <a:pt x="112" y="111"/>
                      <a:pt x="226" y="102"/>
                      <a:pt x="343" y="102"/>
                    </a:cubicBezTo>
                    <a:cubicBezTo>
                      <a:pt x="904" y="102"/>
                      <a:pt x="1413" y="328"/>
                      <a:pt x="1782" y="698"/>
                    </a:cubicBezTo>
                    <a:cubicBezTo>
                      <a:pt x="2127" y="1043"/>
                      <a:pt x="2350" y="1513"/>
                      <a:pt x="2374" y="2033"/>
                    </a:cubicBezTo>
                    <a:lnTo>
                      <a:pt x="2759" y="2033"/>
                    </a:lnTo>
                    <a:cubicBezTo>
                      <a:pt x="2759" y="1471"/>
                      <a:pt x="2530" y="964"/>
                      <a:pt x="2160" y="594"/>
                    </a:cubicBezTo>
                    <a:cubicBezTo>
                      <a:pt x="1792" y="227"/>
                      <a:pt x="1282" y="0"/>
                      <a:pt x="721" y="0"/>
                    </a:cubicBezTo>
                    <a:close/>
                  </a:path>
                </a:pathLst>
              </a:custGeom>
              <a:solidFill>
                <a:srgbClr val="000000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9" name="Google Shape;1469;p39"/>
              <p:cNvSpPr/>
              <p:nvPr/>
            </p:nvSpPr>
            <p:spPr>
              <a:xfrm>
                <a:off x="1573625" y="2391691"/>
                <a:ext cx="31952" cy="58193"/>
              </a:xfrm>
              <a:custGeom>
                <a:avLst/>
                <a:gdLst/>
                <a:ahLst/>
                <a:cxnLst/>
                <a:rect l="l" t="t" r="r" b="b"/>
                <a:pathLst>
                  <a:path w="900" h="1639" extrusionOk="0">
                    <a:moveTo>
                      <a:pt x="0" y="1"/>
                    </a:moveTo>
                    <a:lnTo>
                      <a:pt x="0" y="1189"/>
                    </a:lnTo>
                    <a:cubicBezTo>
                      <a:pt x="0" y="1438"/>
                      <a:pt x="202" y="1638"/>
                      <a:pt x="450" y="1638"/>
                    </a:cubicBezTo>
                    <a:cubicBezTo>
                      <a:pt x="698" y="1638"/>
                      <a:pt x="899" y="1440"/>
                      <a:pt x="898" y="1189"/>
                    </a:cubicBezTo>
                    <a:lnTo>
                      <a:pt x="89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0" name="Google Shape;1470;p39"/>
              <p:cNvSpPr/>
              <p:nvPr/>
            </p:nvSpPr>
            <p:spPr>
              <a:xfrm>
                <a:off x="1581578" y="2391798"/>
                <a:ext cx="24000" cy="58193"/>
              </a:xfrm>
              <a:custGeom>
                <a:avLst/>
                <a:gdLst/>
                <a:ahLst/>
                <a:cxnLst/>
                <a:rect l="l" t="t" r="r" b="b"/>
                <a:pathLst>
                  <a:path w="676" h="1639" extrusionOk="0">
                    <a:moveTo>
                      <a:pt x="226" y="1"/>
                    </a:moveTo>
                    <a:lnTo>
                      <a:pt x="226" y="1189"/>
                    </a:lnTo>
                    <a:cubicBezTo>
                      <a:pt x="226" y="1356"/>
                      <a:pt x="136" y="1502"/>
                      <a:pt x="1" y="1579"/>
                    </a:cubicBezTo>
                    <a:cubicBezTo>
                      <a:pt x="68" y="1617"/>
                      <a:pt x="144" y="1638"/>
                      <a:pt x="226" y="1638"/>
                    </a:cubicBezTo>
                    <a:cubicBezTo>
                      <a:pt x="474" y="1638"/>
                      <a:pt x="675" y="1437"/>
                      <a:pt x="675" y="1188"/>
                    </a:cubicBezTo>
                    <a:lnTo>
                      <a:pt x="675" y="1"/>
                    </a:lnTo>
                    <a:close/>
                  </a:path>
                </a:pathLst>
              </a:custGeom>
              <a:solidFill>
                <a:srgbClr val="000000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1" name="Google Shape;1471;p39"/>
              <p:cNvSpPr/>
              <p:nvPr/>
            </p:nvSpPr>
            <p:spPr>
              <a:xfrm>
                <a:off x="1521186" y="2270375"/>
                <a:ext cx="136791" cy="139286"/>
              </a:xfrm>
              <a:custGeom>
                <a:avLst/>
                <a:gdLst/>
                <a:ahLst/>
                <a:cxnLst/>
                <a:rect l="l" t="t" r="r" b="b"/>
                <a:pathLst>
                  <a:path w="3853" h="3923" extrusionOk="0">
                    <a:moveTo>
                      <a:pt x="1927" y="0"/>
                    </a:moveTo>
                    <a:lnTo>
                      <a:pt x="1" y="1269"/>
                    </a:lnTo>
                    <a:lnTo>
                      <a:pt x="1" y="1996"/>
                    </a:lnTo>
                    <a:cubicBezTo>
                      <a:pt x="1" y="3059"/>
                      <a:pt x="863" y="3923"/>
                      <a:pt x="1927" y="3923"/>
                    </a:cubicBezTo>
                    <a:cubicBezTo>
                      <a:pt x="2992" y="3923"/>
                      <a:pt x="3853" y="3061"/>
                      <a:pt x="3853" y="1996"/>
                    </a:cubicBezTo>
                    <a:lnTo>
                      <a:pt x="3853" y="1269"/>
                    </a:lnTo>
                    <a:lnTo>
                      <a:pt x="192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2" name="Google Shape;1472;p39"/>
              <p:cNvSpPr/>
              <p:nvPr/>
            </p:nvSpPr>
            <p:spPr>
              <a:xfrm>
                <a:off x="1496192" y="2308009"/>
                <a:ext cx="26307" cy="36819"/>
              </a:xfrm>
              <a:custGeom>
                <a:avLst/>
                <a:gdLst/>
                <a:ahLst/>
                <a:cxnLst/>
                <a:rect l="l" t="t" r="r" b="b"/>
                <a:pathLst>
                  <a:path w="741" h="1037" extrusionOk="0">
                    <a:moveTo>
                      <a:pt x="519" y="1"/>
                    </a:moveTo>
                    <a:cubicBezTo>
                      <a:pt x="233" y="1"/>
                      <a:pt x="1" y="234"/>
                      <a:pt x="1" y="519"/>
                    </a:cubicBezTo>
                    <a:cubicBezTo>
                      <a:pt x="1" y="805"/>
                      <a:pt x="233" y="1037"/>
                      <a:pt x="519" y="1037"/>
                    </a:cubicBezTo>
                    <a:lnTo>
                      <a:pt x="741" y="1037"/>
                    </a:lnTo>
                    <a:lnTo>
                      <a:pt x="74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3" name="Google Shape;1473;p39"/>
              <p:cNvSpPr/>
              <p:nvPr/>
            </p:nvSpPr>
            <p:spPr>
              <a:xfrm>
                <a:off x="1656668" y="2308009"/>
                <a:ext cx="26307" cy="36819"/>
              </a:xfrm>
              <a:custGeom>
                <a:avLst/>
                <a:gdLst/>
                <a:ahLst/>
                <a:cxnLst/>
                <a:rect l="l" t="t" r="r" b="b"/>
                <a:pathLst>
                  <a:path w="741" h="1037" extrusionOk="0">
                    <a:moveTo>
                      <a:pt x="1" y="1"/>
                    </a:moveTo>
                    <a:lnTo>
                      <a:pt x="1" y="1037"/>
                    </a:lnTo>
                    <a:lnTo>
                      <a:pt x="223" y="1037"/>
                    </a:lnTo>
                    <a:cubicBezTo>
                      <a:pt x="509" y="1037"/>
                      <a:pt x="741" y="805"/>
                      <a:pt x="741" y="519"/>
                    </a:cubicBezTo>
                    <a:cubicBezTo>
                      <a:pt x="741" y="234"/>
                      <a:pt x="509" y="1"/>
                      <a:pt x="22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4" name="Google Shape;1474;p39"/>
              <p:cNvSpPr/>
              <p:nvPr/>
            </p:nvSpPr>
            <p:spPr>
              <a:xfrm>
                <a:off x="1656668" y="2308541"/>
                <a:ext cx="26307" cy="36286"/>
              </a:xfrm>
              <a:custGeom>
                <a:avLst/>
                <a:gdLst/>
                <a:ahLst/>
                <a:cxnLst/>
                <a:rect l="l" t="t" r="r" b="b"/>
                <a:pathLst>
                  <a:path w="741" h="1022" extrusionOk="0">
                    <a:moveTo>
                      <a:pt x="353" y="0"/>
                    </a:moveTo>
                    <a:cubicBezTo>
                      <a:pt x="389" y="72"/>
                      <a:pt x="410" y="151"/>
                      <a:pt x="410" y="236"/>
                    </a:cubicBezTo>
                    <a:cubicBezTo>
                      <a:pt x="410" y="485"/>
                      <a:pt x="235" y="694"/>
                      <a:pt x="1" y="744"/>
                    </a:cubicBezTo>
                    <a:lnTo>
                      <a:pt x="1" y="1022"/>
                    </a:lnTo>
                    <a:lnTo>
                      <a:pt x="223" y="1022"/>
                    </a:lnTo>
                    <a:cubicBezTo>
                      <a:pt x="509" y="1022"/>
                      <a:pt x="741" y="790"/>
                      <a:pt x="741" y="504"/>
                    </a:cubicBezTo>
                    <a:cubicBezTo>
                      <a:pt x="741" y="360"/>
                      <a:pt x="683" y="230"/>
                      <a:pt x="589" y="135"/>
                    </a:cubicBezTo>
                    <a:cubicBezTo>
                      <a:pt x="525" y="72"/>
                      <a:pt x="444" y="25"/>
                      <a:pt x="353" y="0"/>
                    </a:cubicBezTo>
                    <a:close/>
                  </a:path>
                </a:pathLst>
              </a:custGeom>
              <a:solidFill>
                <a:srgbClr val="000000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5" name="Google Shape;1475;p39"/>
              <p:cNvSpPr/>
              <p:nvPr/>
            </p:nvSpPr>
            <p:spPr>
              <a:xfrm>
                <a:off x="1556228" y="2327287"/>
                <a:ext cx="9905" cy="18001"/>
              </a:xfrm>
              <a:custGeom>
                <a:avLst/>
                <a:gdLst/>
                <a:ahLst/>
                <a:cxnLst/>
                <a:rect l="l" t="t" r="r" b="b"/>
                <a:pathLst>
                  <a:path w="279" h="507" extrusionOk="0">
                    <a:moveTo>
                      <a:pt x="139" y="0"/>
                    </a:moveTo>
                    <a:cubicBezTo>
                      <a:pt x="64" y="0"/>
                      <a:pt x="1" y="61"/>
                      <a:pt x="1" y="138"/>
                    </a:cubicBezTo>
                    <a:lnTo>
                      <a:pt x="1" y="369"/>
                    </a:lnTo>
                    <a:cubicBezTo>
                      <a:pt x="1" y="443"/>
                      <a:pt x="63" y="507"/>
                      <a:pt x="139" y="507"/>
                    </a:cubicBezTo>
                    <a:cubicBezTo>
                      <a:pt x="217" y="507"/>
                      <a:pt x="279" y="446"/>
                      <a:pt x="279" y="369"/>
                    </a:cubicBezTo>
                    <a:lnTo>
                      <a:pt x="279" y="138"/>
                    </a:lnTo>
                    <a:cubicBezTo>
                      <a:pt x="279" y="62"/>
                      <a:pt x="217" y="0"/>
                      <a:pt x="13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6" name="Google Shape;1476;p39"/>
              <p:cNvSpPr/>
              <p:nvPr/>
            </p:nvSpPr>
            <p:spPr>
              <a:xfrm>
                <a:off x="1615910" y="2327287"/>
                <a:ext cx="9834" cy="18001"/>
              </a:xfrm>
              <a:custGeom>
                <a:avLst/>
                <a:gdLst/>
                <a:ahLst/>
                <a:cxnLst/>
                <a:rect l="l" t="t" r="r" b="b"/>
                <a:pathLst>
                  <a:path w="277" h="507" extrusionOk="0">
                    <a:moveTo>
                      <a:pt x="139" y="0"/>
                    </a:moveTo>
                    <a:cubicBezTo>
                      <a:pt x="62" y="0"/>
                      <a:pt x="1" y="61"/>
                      <a:pt x="1" y="138"/>
                    </a:cubicBezTo>
                    <a:lnTo>
                      <a:pt x="1" y="369"/>
                    </a:lnTo>
                    <a:cubicBezTo>
                      <a:pt x="1" y="443"/>
                      <a:pt x="61" y="507"/>
                      <a:pt x="139" y="507"/>
                    </a:cubicBezTo>
                    <a:cubicBezTo>
                      <a:pt x="214" y="507"/>
                      <a:pt x="277" y="446"/>
                      <a:pt x="277" y="369"/>
                    </a:cubicBezTo>
                    <a:lnTo>
                      <a:pt x="277" y="138"/>
                    </a:lnTo>
                    <a:cubicBezTo>
                      <a:pt x="277" y="62"/>
                      <a:pt x="216" y="0"/>
                      <a:pt x="13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7" name="Google Shape;1477;p39"/>
              <p:cNvSpPr/>
              <p:nvPr/>
            </p:nvSpPr>
            <p:spPr>
              <a:xfrm>
                <a:off x="1573554" y="2357679"/>
                <a:ext cx="32236" cy="15019"/>
              </a:xfrm>
              <a:custGeom>
                <a:avLst/>
                <a:gdLst/>
                <a:ahLst/>
                <a:cxnLst/>
                <a:rect l="l" t="t" r="r" b="b"/>
                <a:pathLst>
                  <a:path w="908" h="423" extrusionOk="0">
                    <a:moveTo>
                      <a:pt x="751" y="0"/>
                    </a:moveTo>
                    <a:cubicBezTo>
                      <a:pt x="710" y="0"/>
                      <a:pt x="669" y="18"/>
                      <a:pt x="641" y="52"/>
                    </a:cubicBezTo>
                    <a:cubicBezTo>
                      <a:pt x="596" y="110"/>
                      <a:pt x="526" y="144"/>
                      <a:pt x="452" y="144"/>
                    </a:cubicBezTo>
                    <a:cubicBezTo>
                      <a:pt x="381" y="144"/>
                      <a:pt x="311" y="111"/>
                      <a:pt x="265" y="54"/>
                    </a:cubicBezTo>
                    <a:cubicBezTo>
                      <a:pt x="238" y="20"/>
                      <a:pt x="197" y="3"/>
                      <a:pt x="157" y="3"/>
                    </a:cubicBezTo>
                    <a:cubicBezTo>
                      <a:pt x="126" y="3"/>
                      <a:pt x="94" y="13"/>
                      <a:pt x="68" y="34"/>
                    </a:cubicBezTo>
                    <a:cubicBezTo>
                      <a:pt x="9" y="82"/>
                      <a:pt x="1" y="170"/>
                      <a:pt x="50" y="231"/>
                    </a:cubicBezTo>
                    <a:cubicBezTo>
                      <a:pt x="147" y="353"/>
                      <a:pt x="296" y="422"/>
                      <a:pt x="452" y="422"/>
                    </a:cubicBezTo>
                    <a:cubicBezTo>
                      <a:pt x="611" y="422"/>
                      <a:pt x="758" y="350"/>
                      <a:pt x="858" y="226"/>
                    </a:cubicBezTo>
                    <a:cubicBezTo>
                      <a:pt x="907" y="166"/>
                      <a:pt x="896" y="80"/>
                      <a:pt x="837" y="31"/>
                    </a:cubicBezTo>
                    <a:cubicBezTo>
                      <a:pt x="811" y="10"/>
                      <a:pt x="781" y="0"/>
                      <a:pt x="75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8" name="Google Shape;1478;p39"/>
              <p:cNvSpPr/>
              <p:nvPr/>
            </p:nvSpPr>
            <p:spPr>
              <a:xfrm>
                <a:off x="1582998" y="2309287"/>
                <a:ext cx="74981" cy="100373"/>
              </a:xfrm>
              <a:custGeom>
                <a:avLst/>
                <a:gdLst/>
                <a:ahLst/>
                <a:cxnLst/>
                <a:rect l="l" t="t" r="r" b="b"/>
                <a:pathLst>
                  <a:path w="2112" h="2827" extrusionOk="0">
                    <a:moveTo>
                      <a:pt x="1743" y="1"/>
                    </a:moveTo>
                    <a:lnTo>
                      <a:pt x="1743" y="900"/>
                    </a:lnTo>
                    <a:cubicBezTo>
                      <a:pt x="1743" y="1903"/>
                      <a:pt x="978" y="2726"/>
                      <a:pt x="1" y="2818"/>
                    </a:cubicBezTo>
                    <a:cubicBezTo>
                      <a:pt x="61" y="2824"/>
                      <a:pt x="123" y="2827"/>
                      <a:pt x="186" y="2827"/>
                    </a:cubicBezTo>
                    <a:cubicBezTo>
                      <a:pt x="1248" y="2827"/>
                      <a:pt x="2112" y="1965"/>
                      <a:pt x="2112" y="900"/>
                    </a:cubicBezTo>
                    <a:lnTo>
                      <a:pt x="2112" y="173"/>
                    </a:lnTo>
                    <a:lnTo>
                      <a:pt x="1743" y="1"/>
                    </a:lnTo>
                    <a:close/>
                  </a:path>
                </a:pathLst>
              </a:custGeom>
              <a:solidFill>
                <a:srgbClr val="000000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9" name="Google Shape;1479;p39"/>
              <p:cNvSpPr/>
              <p:nvPr/>
            </p:nvSpPr>
            <p:spPr>
              <a:xfrm>
                <a:off x="1521186" y="2227699"/>
                <a:ext cx="136791" cy="89260"/>
              </a:xfrm>
              <a:custGeom>
                <a:avLst/>
                <a:gdLst/>
                <a:ahLst/>
                <a:cxnLst/>
                <a:rect l="l" t="t" r="r" b="b"/>
                <a:pathLst>
                  <a:path w="3853" h="2514" extrusionOk="0">
                    <a:moveTo>
                      <a:pt x="1927" y="1"/>
                    </a:moveTo>
                    <a:cubicBezTo>
                      <a:pt x="863" y="1"/>
                      <a:pt x="1" y="864"/>
                      <a:pt x="1" y="1927"/>
                    </a:cubicBezTo>
                    <a:lnTo>
                      <a:pt x="1" y="2513"/>
                    </a:lnTo>
                    <a:cubicBezTo>
                      <a:pt x="1" y="2513"/>
                      <a:pt x="1" y="2513"/>
                      <a:pt x="3" y="2513"/>
                    </a:cubicBezTo>
                    <a:cubicBezTo>
                      <a:pt x="67" y="2513"/>
                      <a:pt x="1266" y="2501"/>
                      <a:pt x="1927" y="1583"/>
                    </a:cubicBezTo>
                    <a:cubicBezTo>
                      <a:pt x="2589" y="2502"/>
                      <a:pt x="3794" y="2513"/>
                      <a:pt x="3851" y="2513"/>
                    </a:cubicBezTo>
                    <a:cubicBezTo>
                      <a:pt x="3852" y="2513"/>
                      <a:pt x="3853" y="2513"/>
                      <a:pt x="3853" y="2513"/>
                    </a:cubicBezTo>
                    <a:lnTo>
                      <a:pt x="3853" y="1927"/>
                    </a:lnTo>
                    <a:cubicBezTo>
                      <a:pt x="3853" y="861"/>
                      <a:pt x="2992" y="1"/>
                      <a:pt x="192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0" name="Google Shape;1480;p39"/>
              <p:cNvSpPr/>
              <p:nvPr/>
            </p:nvSpPr>
            <p:spPr>
              <a:xfrm>
                <a:off x="1586087" y="2227699"/>
                <a:ext cx="71893" cy="89260"/>
              </a:xfrm>
              <a:custGeom>
                <a:avLst/>
                <a:gdLst/>
                <a:ahLst/>
                <a:cxnLst/>
                <a:rect l="l" t="t" r="r" b="b"/>
                <a:pathLst>
                  <a:path w="2025" h="2514" extrusionOk="0">
                    <a:moveTo>
                      <a:pt x="99" y="1"/>
                    </a:moveTo>
                    <a:cubicBezTo>
                      <a:pt x="66" y="1"/>
                      <a:pt x="32" y="1"/>
                      <a:pt x="0" y="2"/>
                    </a:cubicBezTo>
                    <a:cubicBezTo>
                      <a:pt x="49" y="15"/>
                      <a:pt x="97" y="29"/>
                      <a:pt x="146" y="45"/>
                    </a:cubicBezTo>
                    <a:cubicBezTo>
                      <a:pt x="1009" y="237"/>
                      <a:pt x="1655" y="1006"/>
                      <a:pt x="1655" y="1927"/>
                    </a:cubicBezTo>
                    <a:lnTo>
                      <a:pt x="1655" y="2477"/>
                    </a:lnTo>
                    <a:cubicBezTo>
                      <a:pt x="1862" y="2512"/>
                      <a:pt x="2004" y="2513"/>
                      <a:pt x="2023" y="2513"/>
                    </a:cubicBezTo>
                    <a:cubicBezTo>
                      <a:pt x="2024" y="2513"/>
                      <a:pt x="2025" y="2513"/>
                      <a:pt x="2025" y="2513"/>
                    </a:cubicBezTo>
                    <a:lnTo>
                      <a:pt x="2025" y="1927"/>
                    </a:lnTo>
                    <a:cubicBezTo>
                      <a:pt x="2025" y="861"/>
                      <a:pt x="1164" y="1"/>
                      <a:pt x="99" y="1"/>
                    </a:cubicBezTo>
                    <a:close/>
                  </a:path>
                </a:pathLst>
              </a:custGeom>
              <a:solidFill>
                <a:srgbClr val="000000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481" name="Google Shape;1481;p39"/>
          <p:cNvSpPr/>
          <p:nvPr/>
        </p:nvSpPr>
        <p:spPr>
          <a:xfrm>
            <a:off x="720000" y="2837100"/>
            <a:ext cx="2352900" cy="681100"/>
          </a:xfrm>
          <a:prstGeom prst="rect">
            <a:avLst/>
          </a:prstGeom>
          <a:solidFill>
            <a:srgbClr val="7C7C7C">
              <a:alpha val="1421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3" name="Google Shape;1433;p39"/>
          <p:cNvSpPr txBox="1"/>
          <p:nvPr/>
        </p:nvSpPr>
        <p:spPr>
          <a:xfrm>
            <a:off x="720000" y="3055200"/>
            <a:ext cx="2352900" cy="463200"/>
          </a:xfrm>
          <a:prstGeom prst="rect">
            <a:avLst/>
          </a:prstGeom>
          <a:noFill/>
          <a:ln w="9525" cap="flat" cmpd="sng">
            <a:solidFill>
              <a:srgbClr val="ECE5B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ru-RU" sz="1600" b="1" dirty="0">
                <a:solidFill>
                  <a:schemeClr val="accent2"/>
                </a:solidFill>
                <a:latin typeface="Zen Dots"/>
                <a:ea typeface="Zen Dots"/>
                <a:cs typeface="Zen Dots"/>
                <a:sym typeface="Zen Dots"/>
              </a:rPr>
              <a:t>Решение проблемы</a:t>
            </a:r>
            <a:endParaRPr sz="1600" b="1" dirty="0">
              <a:solidFill>
                <a:schemeClr val="accent2"/>
              </a:solidFill>
              <a:latin typeface="Zen Dots"/>
              <a:ea typeface="Zen Dots"/>
              <a:cs typeface="Zen Dots"/>
              <a:sym typeface="Zen Dots"/>
            </a:endParaRPr>
          </a:p>
        </p:txBody>
      </p:sp>
      <p:grpSp>
        <p:nvGrpSpPr>
          <p:cNvPr id="1483" name="Google Shape;1483;p39"/>
          <p:cNvGrpSpPr/>
          <p:nvPr/>
        </p:nvGrpSpPr>
        <p:grpSpPr>
          <a:xfrm>
            <a:off x="720000" y="2837100"/>
            <a:ext cx="2352900" cy="218100"/>
            <a:chOff x="1290775" y="1427525"/>
            <a:chExt cx="2352900" cy="218100"/>
          </a:xfrm>
        </p:grpSpPr>
        <p:sp>
          <p:nvSpPr>
            <p:cNvPr id="1484" name="Google Shape;1484;p39"/>
            <p:cNvSpPr/>
            <p:nvPr/>
          </p:nvSpPr>
          <p:spPr>
            <a:xfrm>
              <a:off x="1290775" y="1427525"/>
              <a:ext cx="2352900" cy="218100"/>
            </a:xfrm>
            <a:prstGeom prst="rect">
              <a:avLst/>
            </a:prstGeom>
            <a:solidFill>
              <a:srgbClr val="ECE5B4"/>
            </a:solidFill>
            <a:ln w="9525" cap="flat" cmpd="sng">
              <a:solidFill>
                <a:srgbClr val="ECE5B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39"/>
            <p:cNvSpPr/>
            <p:nvPr/>
          </p:nvSpPr>
          <p:spPr>
            <a:xfrm>
              <a:off x="1405200" y="1486450"/>
              <a:ext cx="100200" cy="100200"/>
            </a:xfrm>
            <a:prstGeom prst="ellipse">
              <a:avLst/>
            </a:prstGeom>
            <a:solidFill>
              <a:srgbClr val="2F2B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39"/>
            <p:cNvSpPr/>
            <p:nvPr/>
          </p:nvSpPr>
          <p:spPr>
            <a:xfrm>
              <a:off x="1588650" y="1486450"/>
              <a:ext cx="100200" cy="100200"/>
            </a:xfrm>
            <a:prstGeom prst="ellipse">
              <a:avLst/>
            </a:prstGeom>
            <a:solidFill>
              <a:srgbClr val="2F2B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39"/>
            <p:cNvSpPr/>
            <p:nvPr/>
          </p:nvSpPr>
          <p:spPr>
            <a:xfrm>
              <a:off x="1772100" y="1486450"/>
              <a:ext cx="100200" cy="100200"/>
            </a:xfrm>
            <a:prstGeom prst="ellipse">
              <a:avLst/>
            </a:prstGeom>
            <a:solidFill>
              <a:srgbClr val="2F2B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88" name="Google Shape;1488;p39"/>
          <p:cNvSpPr/>
          <p:nvPr/>
        </p:nvSpPr>
        <p:spPr>
          <a:xfrm>
            <a:off x="6071100" y="1388400"/>
            <a:ext cx="2352900" cy="681300"/>
          </a:xfrm>
          <a:prstGeom prst="rect">
            <a:avLst/>
          </a:prstGeom>
          <a:solidFill>
            <a:srgbClr val="7C7C7C">
              <a:alpha val="1421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9" name="Google Shape;1489;p39"/>
          <p:cNvSpPr txBox="1"/>
          <p:nvPr/>
        </p:nvSpPr>
        <p:spPr>
          <a:xfrm>
            <a:off x="6071100" y="1606500"/>
            <a:ext cx="2352900" cy="463200"/>
          </a:xfrm>
          <a:prstGeom prst="rect">
            <a:avLst/>
          </a:prstGeom>
          <a:noFill/>
          <a:ln w="9525" cap="flat" cmpd="sng">
            <a:solidFill>
              <a:srgbClr val="ECE5B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ru-RU" sz="1600" b="1" dirty="0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rPr>
              <a:t>Цели достигнуты</a:t>
            </a:r>
            <a:endParaRPr sz="1600" b="1" dirty="0">
              <a:solidFill>
                <a:schemeClr val="dk2"/>
              </a:solidFill>
              <a:latin typeface="Zen Dots"/>
              <a:ea typeface="Zen Dots"/>
              <a:cs typeface="Zen Dots"/>
              <a:sym typeface="Zen Dots"/>
            </a:endParaRPr>
          </a:p>
        </p:txBody>
      </p:sp>
      <p:grpSp>
        <p:nvGrpSpPr>
          <p:cNvPr id="1491" name="Google Shape;1491;p39"/>
          <p:cNvGrpSpPr/>
          <p:nvPr/>
        </p:nvGrpSpPr>
        <p:grpSpPr>
          <a:xfrm>
            <a:off x="6071100" y="1388400"/>
            <a:ext cx="2352900" cy="218100"/>
            <a:chOff x="1290775" y="1427525"/>
            <a:chExt cx="2352900" cy="218100"/>
          </a:xfrm>
        </p:grpSpPr>
        <p:sp>
          <p:nvSpPr>
            <p:cNvPr id="1492" name="Google Shape;1492;p39"/>
            <p:cNvSpPr/>
            <p:nvPr/>
          </p:nvSpPr>
          <p:spPr>
            <a:xfrm>
              <a:off x="1290775" y="1427525"/>
              <a:ext cx="2352900" cy="218100"/>
            </a:xfrm>
            <a:prstGeom prst="rect">
              <a:avLst/>
            </a:prstGeom>
            <a:solidFill>
              <a:srgbClr val="ECE5B4"/>
            </a:solidFill>
            <a:ln w="9525" cap="flat" cmpd="sng">
              <a:solidFill>
                <a:srgbClr val="ECE5B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39"/>
            <p:cNvSpPr/>
            <p:nvPr/>
          </p:nvSpPr>
          <p:spPr>
            <a:xfrm>
              <a:off x="1405200" y="1486450"/>
              <a:ext cx="100200" cy="100200"/>
            </a:xfrm>
            <a:prstGeom prst="ellipse">
              <a:avLst/>
            </a:prstGeom>
            <a:solidFill>
              <a:srgbClr val="2F2B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39"/>
            <p:cNvSpPr/>
            <p:nvPr/>
          </p:nvSpPr>
          <p:spPr>
            <a:xfrm>
              <a:off x="1588650" y="1486450"/>
              <a:ext cx="100200" cy="100200"/>
            </a:xfrm>
            <a:prstGeom prst="ellipse">
              <a:avLst/>
            </a:prstGeom>
            <a:solidFill>
              <a:srgbClr val="2F2B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39"/>
            <p:cNvSpPr/>
            <p:nvPr/>
          </p:nvSpPr>
          <p:spPr>
            <a:xfrm>
              <a:off x="1772100" y="1486450"/>
              <a:ext cx="100200" cy="100200"/>
            </a:xfrm>
            <a:prstGeom prst="ellipse">
              <a:avLst/>
            </a:prstGeom>
            <a:solidFill>
              <a:srgbClr val="2F2B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96" name="Google Shape;1496;p39"/>
          <p:cNvSpPr/>
          <p:nvPr/>
        </p:nvSpPr>
        <p:spPr>
          <a:xfrm>
            <a:off x="6071100" y="2837100"/>
            <a:ext cx="2352900" cy="681100"/>
          </a:xfrm>
          <a:prstGeom prst="rect">
            <a:avLst/>
          </a:prstGeom>
          <a:solidFill>
            <a:srgbClr val="7C7C7C">
              <a:alpha val="1421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5" name="Google Shape;1435;p39"/>
          <p:cNvSpPr txBox="1"/>
          <p:nvPr/>
        </p:nvSpPr>
        <p:spPr>
          <a:xfrm>
            <a:off x="6071100" y="3055200"/>
            <a:ext cx="2352900" cy="463200"/>
          </a:xfrm>
          <a:prstGeom prst="rect">
            <a:avLst/>
          </a:prstGeom>
          <a:noFill/>
          <a:ln w="9525" cap="flat" cmpd="sng">
            <a:solidFill>
              <a:srgbClr val="ECE5B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ru-RU" sz="1600" b="1" dirty="0">
                <a:solidFill>
                  <a:srgbClr val="F673A9"/>
                </a:solidFill>
                <a:latin typeface="Zen Dots"/>
                <a:ea typeface="Zen Dots"/>
                <a:cs typeface="Zen Dots"/>
                <a:sym typeface="Zen Dots"/>
              </a:rPr>
              <a:t>Публикация</a:t>
            </a:r>
            <a:endParaRPr sz="1600" b="1" dirty="0">
              <a:solidFill>
                <a:srgbClr val="F673A9"/>
              </a:solidFill>
              <a:latin typeface="Zen Dots"/>
              <a:ea typeface="Zen Dots"/>
              <a:cs typeface="Zen Dots"/>
              <a:sym typeface="Zen Dots"/>
            </a:endParaRPr>
          </a:p>
        </p:txBody>
      </p:sp>
      <p:grpSp>
        <p:nvGrpSpPr>
          <p:cNvPr id="1498" name="Google Shape;1498;p39"/>
          <p:cNvGrpSpPr/>
          <p:nvPr/>
        </p:nvGrpSpPr>
        <p:grpSpPr>
          <a:xfrm>
            <a:off x="6071100" y="2837100"/>
            <a:ext cx="2352900" cy="218100"/>
            <a:chOff x="1290775" y="1427525"/>
            <a:chExt cx="2352900" cy="218100"/>
          </a:xfrm>
        </p:grpSpPr>
        <p:sp>
          <p:nvSpPr>
            <p:cNvPr id="1499" name="Google Shape;1499;p39"/>
            <p:cNvSpPr/>
            <p:nvPr/>
          </p:nvSpPr>
          <p:spPr>
            <a:xfrm>
              <a:off x="1290775" y="1427525"/>
              <a:ext cx="2352900" cy="218100"/>
            </a:xfrm>
            <a:prstGeom prst="rect">
              <a:avLst/>
            </a:prstGeom>
            <a:solidFill>
              <a:srgbClr val="ECE5B4"/>
            </a:solidFill>
            <a:ln w="9525" cap="flat" cmpd="sng">
              <a:solidFill>
                <a:srgbClr val="ECE5B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39"/>
            <p:cNvSpPr/>
            <p:nvPr/>
          </p:nvSpPr>
          <p:spPr>
            <a:xfrm>
              <a:off x="1405200" y="1486450"/>
              <a:ext cx="100200" cy="100200"/>
            </a:xfrm>
            <a:prstGeom prst="ellipse">
              <a:avLst/>
            </a:prstGeom>
            <a:solidFill>
              <a:srgbClr val="2F2B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39"/>
            <p:cNvSpPr/>
            <p:nvPr/>
          </p:nvSpPr>
          <p:spPr>
            <a:xfrm>
              <a:off x="1588650" y="1486450"/>
              <a:ext cx="100200" cy="100200"/>
            </a:xfrm>
            <a:prstGeom prst="ellipse">
              <a:avLst/>
            </a:prstGeom>
            <a:solidFill>
              <a:srgbClr val="2F2B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39"/>
            <p:cNvSpPr/>
            <p:nvPr/>
          </p:nvSpPr>
          <p:spPr>
            <a:xfrm>
              <a:off x="1772100" y="1486450"/>
              <a:ext cx="100200" cy="100200"/>
            </a:xfrm>
            <a:prstGeom prst="ellipse">
              <a:avLst/>
            </a:prstGeom>
            <a:solidFill>
              <a:srgbClr val="2F2B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503" name="Google Shape;1503;p39"/>
          <p:cNvCxnSpPr>
            <a:stCxn id="1489" idx="1"/>
          </p:cNvCxnSpPr>
          <p:nvPr/>
        </p:nvCxnSpPr>
        <p:spPr>
          <a:xfrm rot="10800000">
            <a:off x="5032800" y="1707300"/>
            <a:ext cx="1038300" cy="1308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ECE5B4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FBDF83C-8AF9-44B7-85D9-2CE45B82E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Фальсификация</a:t>
            </a:r>
            <a:endParaRPr lang="en-US" dirty="0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BE4C3F48-A659-4501-A504-CAA764E05380}"/>
              </a:ext>
            </a:extLst>
          </p:cNvPr>
          <p:cNvSpPr>
            <a:spLocks noGrp="1"/>
          </p:cNvSpPr>
          <p:nvPr>
            <p:ph type="title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Подзаголовок 5">
            <a:extLst>
              <a:ext uri="{FF2B5EF4-FFF2-40B4-BE49-F238E27FC236}">
                <a16:creationId xmlns:a16="http://schemas.microsoft.com/office/drawing/2014/main" id="{7B1BBF39-FA5A-495B-85BC-F6A09B5572E7}"/>
              </a:ext>
            </a:extLst>
          </p:cNvPr>
          <p:cNvSpPr>
            <a:spLocks noGrp="1"/>
          </p:cNvSpPr>
          <p:nvPr>
            <p:ph type="subTitle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79C99A28-EA75-4BE5-A861-701251F71D5F}"/>
              </a:ext>
            </a:extLst>
          </p:cNvPr>
          <p:cNvSpPr>
            <a:spLocks noGrp="1"/>
          </p:cNvSpPr>
          <p:nvPr>
            <p:ph type="title" idx="5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DC68EE5-608C-4148-B83D-0714E70C20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2754" y="1484691"/>
            <a:ext cx="4449140" cy="2928005"/>
          </a:xfrm>
          <a:prstGeom prst="rect">
            <a:avLst/>
          </a:prstGeom>
        </p:spPr>
      </p:pic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029B10E8-665A-431A-9049-61E07B309FEE}"/>
              </a:ext>
            </a:extLst>
          </p:cNvPr>
          <p:cNvSpPr txBox="1">
            <a:spLocks/>
          </p:cNvSpPr>
          <p:nvPr/>
        </p:nvSpPr>
        <p:spPr>
          <a:xfrm>
            <a:off x="587894" y="1890771"/>
            <a:ext cx="7704000" cy="5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sz="2800" b="0" i="0" u="none" strike="noStrike" cap="none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sz="2800" b="0" i="0" u="none" strike="noStrike" cap="none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sz="2800" b="0" i="0" u="none" strike="noStrike" cap="none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sz="2800" b="0" i="0" u="none" strike="noStrike" cap="none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sz="2800" b="0" i="0" u="none" strike="noStrike" cap="none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sz="2800" b="0" i="0" u="none" strike="noStrike" cap="none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sz="2800" b="0" i="0" u="none" strike="noStrike" cap="none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sz="2800" b="0" i="0" u="none" strike="noStrike" cap="none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sz="2800" b="0" i="0" u="none" strike="noStrike" cap="none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9pPr>
          </a:lstStyle>
          <a:p>
            <a:r>
              <a:rPr lang="ru-RU" dirty="0"/>
              <a:t>до 30%</a:t>
            </a:r>
            <a:endParaRPr lang="en-US" dirty="0"/>
          </a:p>
        </p:txBody>
      </p:sp>
      <p:sp>
        <p:nvSpPr>
          <p:cNvPr id="13" name="Заголовок 1">
            <a:extLst>
              <a:ext uri="{FF2B5EF4-FFF2-40B4-BE49-F238E27FC236}">
                <a16:creationId xmlns:a16="http://schemas.microsoft.com/office/drawing/2014/main" id="{9443553F-288A-4951-B1EF-4337533A5892}"/>
              </a:ext>
            </a:extLst>
          </p:cNvPr>
          <p:cNvSpPr txBox="1">
            <a:spLocks/>
          </p:cNvSpPr>
          <p:nvPr/>
        </p:nvSpPr>
        <p:spPr>
          <a:xfrm>
            <a:off x="587894" y="2474109"/>
            <a:ext cx="7704000" cy="5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sz="2800" b="0" i="0" u="none" strike="noStrike" cap="none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sz="2800" b="0" i="0" u="none" strike="noStrike" cap="none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sz="2800" b="0" i="0" u="none" strike="noStrike" cap="none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sz="2800" b="0" i="0" u="none" strike="noStrike" cap="none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sz="2800" b="0" i="0" u="none" strike="noStrike" cap="none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sz="2800" b="0" i="0" u="none" strike="noStrike" cap="none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sz="2800" b="0" i="0" u="none" strike="noStrike" cap="none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sz="2800" b="0" i="0" u="none" strike="noStrike" cap="none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sz="2800" b="0" i="0" u="none" strike="noStrike" cap="none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9pPr>
          </a:lstStyle>
          <a:p>
            <a:r>
              <a:rPr lang="ru-RU" sz="1600" dirty="0"/>
              <a:t>по данным </a:t>
            </a:r>
            <a:r>
              <a:rPr lang="en-US" sz="1600" dirty="0" err="1"/>
              <a:t>Pixalate</a:t>
            </a:r>
            <a:r>
              <a:rPr lang="en-US" sz="1600" dirty="0"/>
              <a:t> </a:t>
            </a:r>
            <a:r>
              <a:rPr lang="ru-RU" sz="1600" dirty="0"/>
              <a:t> 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1347535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73" name="Google Shape;1273;p34"/>
          <p:cNvGrpSpPr/>
          <p:nvPr/>
        </p:nvGrpSpPr>
        <p:grpSpPr>
          <a:xfrm>
            <a:off x="3403800" y="2937200"/>
            <a:ext cx="2336400" cy="1392300"/>
            <a:chOff x="3403800" y="2937200"/>
            <a:chExt cx="2336400" cy="1392300"/>
          </a:xfrm>
        </p:grpSpPr>
        <p:sp>
          <p:nvSpPr>
            <p:cNvPr id="1274" name="Google Shape;1274;p34"/>
            <p:cNvSpPr/>
            <p:nvPr/>
          </p:nvSpPr>
          <p:spPr>
            <a:xfrm>
              <a:off x="3403800" y="2937200"/>
              <a:ext cx="2336400" cy="1392300"/>
            </a:xfrm>
            <a:prstGeom prst="rect">
              <a:avLst/>
            </a:prstGeom>
            <a:solidFill>
              <a:srgbClr val="7C7C7C">
                <a:alpha val="142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34"/>
            <p:cNvSpPr/>
            <p:nvPr/>
          </p:nvSpPr>
          <p:spPr>
            <a:xfrm>
              <a:off x="3403800" y="2937200"/>
              <a:ext cx="2336400" cy="2181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34"/>
            <p:cNvSpPr/>
            <p:nvPr/>
          </p:nvSpPr>
          <p:spPr>
            <a:xfrm>
              <a:off x="3518225" y="2996125"/>
              <a:ext cx="100200" cy="100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34"/>
            <p:cNvSpPr/>
            <p:nvPr/>
          </p:nvSpPr>
          <p:spPr>
            <a:xfrm>
              <a:off x="3701675" y="2996125"/>
              <a:ext cx="100200" cy="100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34"/>
            <p:cNvSpPr/>
            <p:nvPr/>
          </p:nvSpPr>
          <p:spPr>
            <a:xfrm>
              <a:off x="3885125" y="2996125"/>
              <a:ext cx="100200" cy="100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79" name="Google Shape;1279;p34"/>
          <p:cNvGrpSpPr/>
          <p:nvPr/>
        </p:nvGrpSpPr>
        <p:grpSpPr>
          <a:xfrm>
            <a:off x="6087600" y="2937200"/>
            <a:ext cx="2336400" cy="1392300"/>
            <a:chOff x="6087600" y="3013400"/>
            <a:chExt cx="2336400" cy="1392300"/>
          </a:xfrm>
        </p:grpSpPr>
        <p:sp>
          <p:nvSpPr>
            <p:cNvPr id="1280" name="Google Shape;1280;p34"/>
            <p:cNvSpPr/>
            <p:nvPr/>
          </p:nvSpPr>
          <p:spPr>
            <a:xfrm>
              <a:off x="6087600" y="3013400"/>
              <a:ext cx="2336400" cy="1392300"/>
            </a:xfrm>
            <a:prstGeom prst="rect">
              <a:avLst/>
            </a:prstGeom>
            <a:solidFill>
              <a:srgbClr val="7C7C7C">
                <a:alpha val="142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34"/>
            <p:cNvSpPr/>
            <p:nvPr/>
          </p:nvSpPr>
          <p:spPr>
            <a:xfrm>
              <a:off x="6087600" y="3013400"/>
              <a:ext cx="2336400" cy="2181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34"/>
            <p:cNvSpPr/>
            <p:nvPr/>
          </p:nvSpPr>
          <p:spPr>
            <a:xfrm>
              <a:off x="6202025" y="3072325"/>
              <a:ext cx="100200" cy="100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34"/>
            <p:cNvSpPr/>
            <p:nvPr/>
          </p:nvSpPr>
          <p:spPr>
            <a:xfrm>
              <a:off x="6385475" y="3072325"/>
              <a:ext cx="100200" cy="100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34"/>
            <p:cNvSpPr/>
            <p:nvPr/>
          </p:nvSpPr>
          <p:spPr>
            <a:xfrm>
              <a:off x="6568925" y="3072325"/>
              <a:ext cx="100200" cy="100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85" name="Google Shape;1285;p34"/>
          <p:cNvGrpSpPr/>
          <p:nvPr/>
        </p:nvGrpSpPr>
        <p:grpSpPr>
          <a:xfrm>
            <a:off x="6087600" y="1046825"/>
            <a:ext cx="2336400" cy="1392300"/>
            <a:chOff x="6087600" y="1123025"/>
            <a:chExt cx="2336400" cy="1392300"/>
          </a:xfrm>
        </p:grpSpPr>
        <p:sp>
          <p:nvSpPr>
            <p:cNvPr id="1286" name="Google Shape;1286;p34"/>
            <p:cNvSpPr/>
            <p:nvPr/>
          </p:nvSpPr>
          <p:spPr>
            <a:xfrm>
              <a:off x="6087600" y="1123025"/>
              <a:ext cx="2336400" cy="1392300"/>
            </a:xfrm>
            <a:prstGeom prst="rect">
              <a:avLst/>
            </a:prstGeom>
            <a:solidFill>
              <a:srgbClr val="7C7C7C">
                <a:alpha val="142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34"/>
            <p:cNvSpPr/>
            <p:nvPr/>
          </p:nvSpPr>
          <p:spPr>
            <a:xfrm>
              <a:off x="6087600" y="1123025"/>
              <a:ext cx="2336400" cy="2181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34"/>
            <p:cNvSpPr/>
            <p:nvPr/>
          </p:nvSpPr>
          <p:spPr>
            <a:xfrm>
              <a:off x="6202025" y="1181950"/>
              <a:ext cx="100200" cy="100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34"/>
            <p:cNvSpPr/>
            <p:nvPr/>
          </p:nvSpPr>
          <p:spPr>
            <a:xfrm>
              <a:off x="6385475" y="1181950"/>
              <a:ext cx="100200" cy="100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34"/>
            <p:cNvSpPr/>
            <p:nvPr/>
          </p:nvSpPr>
          <p:spPr>
            <a:xfrm>
              <a:off x="6568925" y="1181950"/>
              <a:ext cx="100200" cy="100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91" name="Google Shape;1291;p34"/>
          <p:cNvGrpSpPr/>
          <p:nvPr/>
        </p:nvGrpSpPr>
        <p:grpSpPr>
          <a:xfrm>
            <a:off x="720000" y="2937200"/>
            <a:ext cx="2336400" cy="1392300"/>
            <a:chOff x="720000" y="3013400"/>
            <a:chExt cx="2336400" cy="1392300"/>
          </a:xfrm>
        </p:grpSpPr>
        <p:sp>
          <p:nvSpPr>
            <p:cNvPr id="1292" name="Google Shape;1292;p34"/>
            <p:cNvSpPr/>
            <p:nvPr/>
          </p:nvSpPr>
          <p:spPr>
            <a:xfrm>
              <a:off x="720000" y="3013400"/>
              <a:ext cx="2336400" cy="1392300"/>
            </a:xfrm>
            <a:prstGeom prst="rect">
              <a:avLst/>
            </a:prstGeom>
            <a:solidFill>
              <a:srgbClr val="7C7C7C">
                <a:alpha val="142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34"/>
            <p:cNvSpPr/>
            <p:nvPr/>
          </p:nvSpPr>
          <p:spPr>
            <a:xfrm>
              <a:off x="720000" y="3013400"/>
              <a:ext cx="2336400" cy="2181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34"/>
            <p:cNvSpPr/>
            <p:nvPr/>
          </p:nvSpPr>
          <p:spPr>
            <a:xfrm>
              <a:off x="834425" y="3072325"/>
              <a:ext cx="100200" cy="100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34"/>
            <p:cNvSpPr/>
            <p:nvPr/>
          </p:nvSpPr>
          <p:spPr>
            <a:xfrm>
              <a:off x="1017875" y="3072325"/>
              <a:ext cx="100200" cy="100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34"/>
            <p:cNvSpPr/>
            <p:nvPr/>
          </p:nvSpPr>
          <p:spPr>
            <a:xfrm>
              <a:off x="1201325" y="3072325"/>
              <a:ext cx="100200" cy="100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97" name="Google Shape;1297;p34"/>
          <p:cNvGrpSpPr/>
          <p:nvPr/>
        </p:nvGrpSpPr>
        <p:grpSpPr>
          <a:xfrm>
            <a:off x="720000" y="1046825"/>
            <a:ext cx="2336400" cy="1392300"/>
            <a:chOff x="720000" y="1123025"/>
            <a:chExt cx="2336400" cy="1392300"/>
          </a:xfrm>
        </p:grpSpPr>
        <p:sp>
          <p:nvSpPr>
            <p:cNvPr id="1298" name="Google Shape;1298;p34"/>
            <p:cNvSpPr/>
            <p:nvPr/>
          </p:nvSpPr>
          <p:spPr>
            <a:xfrm>
              <a:off x="720000" y="1123025"/>
              <a:ext cx="2336400" cy="1392300"/>
            </a:xfrm>
            <a:prstGeom prst="rect">
              <a:avLst/>
            </a:prstGeom>
            <a:solidFill>
              <a:srgbClr val="7C7C7C">
                <a:alpha val="142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34"/>
            <p:cNvSpPr/>
            <p:nvPr/>
          </p:nvSpPr>
          <p:spPr>
            <a:xfrm>
              <a:off x="720000" y="1123025"/>
              <a:ext cx="2336400" cy="2181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34"/>
            <p:cNvSpPr/>
            <p:nvPr/>
          </p:nvSpPr>
          <p:spPr>
            <a:xfrm>
              <a:off x="834425" y="1181950"/>
              <a:ext cx="100200" cy="100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34"/>
            <p:cNvSpPr/>
            <p:nvPr/>
          </p:nvSpPr>
          <p:spPr>
            <a:xfrm>
              <a:off x="1017875" y="1181950"/>
              <a:ext cx="100200" cy="100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34"/>
            <p:cNvSpPr/>
            <p:nvPr/>
          </p:nvSpPr>
          <p:spPr>
            <a:xfrm>
              <a:off x="1201325" y="1181950"/>
              <a:ext cx="100200" cy="100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3" name="Google Shape;1303;p34"/>
          <p:cNvGrpSpPr/>
          <p:nvPr/>
        </p:nvGrpSpPr>
        <p:grpSpPr>
          <a:xfrm>
            <a:off x="3403800" y="1046825"/>
            <a:ext cx="2336400" cy="1392300"/>
            <a:chOff x="3403800" y="1123025"/>
            <a:chExt cx="2336400" cy="1392300"/>
          </a:xfrm>
        </p:grpSpPr>
        <p:sp>
          <p:nvSpPr>
            <p:cNvPr id="1304" name="Google Shape;1304;p34"/>
            <p:cNvSpPr/>
            <p:nvPr/>
          </p:nvSpPr>
          <p:spPr>
            <a:xfrm>
              <a:off x="3403800" y="1123025"/>
              <a:ext cx="2336400" cy="1392300"/>
            </a:xfrm>
            <a:prstGeom prst="rect">
              <a:avLst/>
            </a:prstGeom>
            <a:solidFill>
              <a:srgbClr val="7C7C7C">
                <a:alpha val="142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34"/>
            <p:cNvSpPr/>
            <p:nvPr/>
          </p:nvSpPr>
          <p:spPr>
            <a:xfrm>
              <a:off x="3403800" y="1123025"/>
              <a:ext cx="2336400" cy="2181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34"/>
            <p:cNvSpPr/>
            <p:nvPr/>
          </p:nvSpPr>
          <p:spPr>
            <a:xfrm>
              <a:off x="3518225" y="1181950"/>
              <a:ext cx="100200" cy="100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34"/>
            <p:cNvSpPr/>
            <p:nvPr/>
          </p:nvSpPr>
          <p:spPr>
            <a:xfrm>
              <a:off x="3701675" y="1181950"/>
              <a:ext cx="100200" cy="100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34"/>
            <p:cNvSpPr/>
            <p:nvPr/>
          </p:nvSpPr>
          <p:spPr>
            <a:xfrm>
              <a:off x="3885125" y="1181950"/>
              <a:ext cx="100200" cy="100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09" name="Google Shape;1309;p34"/>
          <p:cNvSpPr txBox="1">
            <a:spLocks noGrp="1"/>
          </p:cNvSpPr>
          <p:nvPr>
            <p:ph type="title"/>
          </p:nvPr>
        </p:nvSpPr>
        <p:spPr>
          <a:xfrm>
            <a:off x="720000" y="1264700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i="1" dirty="0"/>
              <a:t>Вступление</a:t>
            </a:r>
            <a:endParaRPr b="1" i="1" dirty="0"/>
          </a:p>
        </p:txBody>
      </p:sp>
      <p:sp>
        <p:nvSpPr>
          <p:cNvPr id="1310" name="Google Shape;1310;p34"/>
          <p:cNvSpPr txBox="1">
            <a:spLocks noGrp="1"/>
          </p:cNvSpPr>
          <p:nvPr>
            <p:ph type="subTitle" idx="1"/>
          </p:nvPr>
        </p:nvSpPr>
        <p:spPr>
          <a:xfrm>
            <a:off x="720000" y="1792400"/>
            <a:ext cx="2336400" cy="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Почему я выбрал данную тему для проекта?</a:t>
            </a:r>
            <a:endParaRPr dirty="0"/>
          </a:p>
        </p:txBody>
      </p:sp>
      <p:sp>
        <p:nvSpPr>
          <p:cNvPr id="1311" name="Google Shape;1311;p34"/>
          <p:cNvSpPr txBox="1">
            <a:spLocks noGrp="1"/>
          </p:cNvSpPr>
          <p:nvPr>
            <p:ph type="title" idx="3"/>
          </p:nvPr>
        </p:nvSpPr>
        <p:spPr>
          <a:xfrm>
            <a:off x="3403800" y="1264700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i="1" dirty="0"/>
              <a:t>Расширения Сегодня</a:t>
            </a:r>
            <a:endParaRPr b="1" i="1" dirty="0"/>
          </a:p>
        </p:txBody>
      </p:sp>
      <p:sp>
        <p:nvSpPr>
          <p:cNvPr id="1312" name="Google Shape;1312;p34"/>
          <p:cNvSpPr txBox="1">
            <a:spLocks noGrp="1"/>
          </p:cNvSpPr>
          <p:nvPr>
            <p:ph type="subTitle" idx="5"/>
          </p:nvPr>
        </p:nvSpPr>
        <p:spPr>
          <a:xfrm>
            <a:off x="3403800" y="1792400"/>
            <a:ext cx="2336400" cy="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Как сейчас с разработкой расширений?</a:t>
            </a:r>
            <a:endParaRPr dirty="0"/>
          </a:p>
        </p:txBody>
      </p:sp>
      <p:sp>
        <p:nvSpPr>
          <p:cNvPr id="1313" name="Google Shape;1313;p34"/>
          <p:cNvSpPr txBox="1">
            <a:spLocks noGrp="1"/>
          </p:cNvSpPr>
          <p:nvPr>
            <p:ph type="title" idx="6"/>
          </p:nvPr>
        </p:nvSpPr>
        <p:spPr>
          <a:xfrm>
            <a:off x="6087600" y="1264700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i="1" dirty="0"/>
              <a:t>Блок Рекламы</a:t>
            </a:r>
            <a:endParaRPr b="1" i="1" dirty="0"/>
          </a:p>
        </p:txBody>
      </p:sp>
      <p:sp>
        <p:nvSpPr>
          <p:cNvPr id="1314" name="Google Shape;1314;p34"/>
          <p:cNvSpPr txBox="1">
            <a:spLocks noGrp="1"/>
          </p:cNvSpPr>
          <p:nvPr>
            <p:ph type="subTitle" idx="8"/>
          </p:nvPr>
        </p:nvSpPr>
        <p:spPr>
          <a:xfrm>
            <a:off x="6087600" y="1792400"/>
            <a:ext cx="2336400" cy="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Как работают современные </a:t>
            </a:r>
            <a:r>
              <a:rPr lang="en-US" dirty="0" err="1"/>
              <a:t>AdBlockers</a:t>
            </a:r>
            <a:r>
              <a:rPr lang="ru-RU" dirty="0"/>
              <a:t>?</a:t>
            </a:r>
            <a:endParaRPr dirty="0"/>
          </a:p>
        </p:txBody>
      </p:sp>
      <p:sp>
        <p:nvSpPr>
          <p:cNvPr id="1315" name="Google Shape;1315;p34"/>
          <p:cNvSpPr txBox="1">
            <a:spLocks noGrp="1"/>
          </p:cNvSpPr>
          <p:nvPr>
            <p:ph type="title" idx="9"/>
          </p:nvPr>
        </p:nvSpPr>
        <p:spPr>
          <a:xfrm>
            <a:off x="720000" y="3155075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i="1" dirty="0"/>
              <a:t>Тёмная Тема</a:t>
            </a:r>
            <a:endParaRPr b="1" i="1" dirty="0"/>
          </a:p>
        </p:txBody>
      </p:sp>
      <p:sp>
        <p:nvSpPr>
          <p:cNvPr id="1316" name="Google Shape;1316;p34"/>
          <p:cNvSpPr txBox="1">
            <a:spLocks noGrp="1"/>
          </p:cNvSpPr>
          <p:nvPr>
            <p:ph type="subTitle" idx="14"/>
          </p:nvPr>
        </p:nvSpPr>
        <p:spPr>
          <a:xfrm>
            <a:off x="720000" y="3682800"/>
            <a:ext cx="2336400" cy="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Как изменить светлую тему сайтов для сов?</a:t>
            </a:r>
            <a:endParaRPr dirty="0"/>
          </a:p>
        </p:txBody>
      </p:sp>
      <p:sp>
        <p:nvSpPr>
          <p:cNvPr id="1317" name="Google Shape;1317;p34"/>
          <p:cNvSpPr txBox="1">
            <a:spLocks noGrp="1"/>
          </p:cNvSpPr>
          <p:nvPr>
            <p:ph type="title" idx="15"/>
          </p:nvPr>
        </p:nvSpPr>
        <p:spPr>
          <a:xfrm>
            <a:off x="3403800" y="3155075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i="1" dirty="0"/>
              <a:t>Обзор и </a:t>
            </a:r>
            <a:r>
              <a:rPr lang="ru-RU" b="1" i="1" dirty="0" err="1"/>
              <a:t>Доп</a:t>
            </a:r>
            <a:r>
              <a:rPr lang="ru-RU" b="1" i="1" dirty="0"/>
              <a:t> Функции</a:t>
            </a:r>
            <a:endParaRPr b="1" i="1" dirty="0"/>
          </a:p>
        </p:txBody>
      </p:sp>
      <p:sp>
        <p:nvSpPr>
          <p:cNvPr id="1318" name="Google Shape;1318;p34"/>
          <p:cNvSpPr txBox="1">
            <a:spLocks noGrp="1"/>
          </p:cNvSpPr>
          <p:nvPr>
            <p:ph type="subTitle" idx="17"/>
          </p:nvPr>
        </p:nvSpPr>
        <p:spPr>
          <a:xfrm>
            <a:off x="3403800" y="3682800"/>
            <a:ext cx="2336400" cy="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На что ещё способны расширения?</a:t>
            </a:r>
            <a:endParaRPr dirty="0"/>
          </a:p>
        </p:txBody>
      </p:sp>
      <p:sp>
        <p:nvSpPr>
          <p:cNvPr id="1319" name="Google Shape;1319;p34"/>
          <p:cNvSpPr txBox="1">
            <a:spLocks noGrp="1"/>
          </p:cNvSpPr>
          <p:nvPr>
            <p:ph type="title" idx="18"/>
          </p:nvPr>
        </p:nvSpPr>
        <p:spPr>
          <a:xfrm>
            <a:off x="6087600" y="3155075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i="1" dirty="0"/>
              <a:t>Итоги</a:t>
            </a:r>
            <a:endParaRPr b="1" i="1" dirty="0"/>
          </a:p>
        </p:txBody>
      </p:sp>
      <p:sp>
        <p:nvSpPr>
          <p:cNvPr id="1320" name="Google Shape;1320;p34"/>
          <p:cNvSpPr txBox="1">
            <a:spLocks noGrp="1"/>
          </p:cNvSpPr>
          <p:nvPr>
            <p:ph type="subTitle" idx="20"/>
          </p:nvPr>
        </p:nvSpPr>
        <p:spPr>
          <a:xfrm>
            <a:off x="6087600" y="3682800"/>
            <a:ext cx="2336400" cy="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Есть ли у расширений будущее?</a:t>
            </a:r>
            <a:endParaRPr dirty="0"/>
          </a:p>
        </p:txBody>
      </p:sp>
      <p:sp>
        <p:nvSpPr>
          <p:cNvPr id="1321" name="Google Shape;1321;p34"/>
          <p:cNvSpPr txBox="1">
            <a:spLocks noGrp="1"/>
          </p:cNvSpPr>
          <p:nvPr>
            <p:ph type="title" idx="2"/>
          </p:nvPr>
        </p:nvSpPr>
        <p:spPr>
          <a:xfrm>
            <a:off x="1781100" y="1046825"/>
            <a:ext cx="1275300" cy="21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322" name="Google Shape;1322;p34"/>
          <p:cNvSpPr txBox="1">
            <a:spLocks noGrp="1"/>
          </p:cNvSpPr>
          <p:nvPr>
            <p:ph type="title" idx="4"/>
          </p:nvPr>
        </p:nvSpPr>
        <p:spPr>
          <a:xfrm>
            <a:off x="4464900" y="1046825"/>
            <a:ext cx="1275300" cy="21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323" name="Google Shape;1323;p34"/>
          <p:cNvSpPr txBox="1">
            <a:spLocks noGrp="1"/>
          </p:cNvSpPr>
          <p:nvPr>
            <p:ph type="title" idx="7"/>
          </p:nvPr>
        </p:nvSpPr>
        <p:spPr>
          <a:xfrm>
            <a:off x="7148700" y="1046825"/>
            <a:ext cx="1275300" cy="21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324" name="Google Shape;1324;p34"/>
          <p:cNvSpPr txBox="1">
            <a:spLocks noGrp="1"/>
          </p:cNvSpPr>
          <p:nvPr>
            <p:ph type="title" idx="13"/>
          </p:nvPr>
        </p:nvSpPr>
        <p:spPr>
          <a:xfrm>
            <a:off x="1781100" y="2937200"/>
            <a:ext cx="1275300" cy="21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325" name="Google Shape;1325;p34"/>
          <p:cNvSpPr txBox="1">
            <a:spLocks noGrp="1"/>
          </p:cNvSpPr>
          <p:nvPr>
            <p:ph type="title" idx="16"/>
          </p:nvPr>
        </p:nvSpPr>
        <p:spPr>
          <a:xfrm>
            <a:off x="4464900" y="2937200"/>
            <a:ext cx="1275300" cy="21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1326" name="Google Shape;1326;p34"/>
          <p:cNvSpPr txBox="1">
            <a:spLocks noGrp="1"/>
          </p:cNvSpPr>
          <p:nvPr>
            <p:ph type="title" idx="19"/>
          </p:nvPr>
        </p:nvSpPr>
        <p:spPr>
          <a:xfrm>
            <a:off x="7148700" y="2937200"/>
            <a:ext cx="1275300" cy="21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A8EF3A6-C787-4B98-8B88-582BA597DD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Задачи</a:t>
            </a:r>
            <a:endParaRPr lang="en-US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D033A7C2-11EC-4BA3-8BA1-EED3C5F62F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28150" y="1643170"/>
            <a:ext cx="7287699" cy="2268542"/>
          </a:xfrm>
          <a:ln>
            <a:noFill/>
          </a:ln>
        </p:spPr>
        <p:txBody>
          <a:bodyPr/>
          <a:lstStyle/>
          <a:p>
            <a:r>
              <a:rPr lang="ru-RU" sz="1800" dirty="0"/>
              <a:t>•	Освоить принципы программирования расширений; </a:t>
            </a:r>
          </a:p>
          <a:p>
            <a:r>
              <a:rPr lang="ru-RU" sz="1800" dirty="0"/>
              <a:t>•	Продумать функционал и интерфейс собственного расширения;</a:t>
            </a:r>
          </a:p>
          <a:p>
            <a:r>
              <a:rPr lang="ru-RU" sz="1800" dirty="0"/>
              <a:t>•	Реализовать собственное расширение на современных языках программирования, которое будет блокировать рекламу в интернете в режиме реального времени. </a:t>
            </a: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2881926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8" name="Google Shape;1338;p36"/>
          <p:cNvGrpSpPr/>
          <p:nvPr/>
        </p:nvGrpSpPr>
        <p:grpSpPr>
          <a:xfrm>
            <a:off x="1708175" y="1620900"/>
            <a:ext cx="5727600" cy="1901700"/>
            <a:chOff x="1708175" y="1932750"/>
            <a:chExt cx="5727600" cy="1901700"/>
          </a:xfrm>
        </p:grpSpPr>
        <p:sp>
          <p:nvSpPr>
            <p:cNvPr id="1339" name="Google Shape;1339;p36"/>
            <p:cNvSpPr/>
            <p:nvPr/>
          </p:nvSpPr>
          <p:spPr>
            <a:xfrm>
              <a:off x="1708175" y="1932750"/>
              <a:ext cx="5727600" cy="1901700"/>
            </a:xfrm>
            <a:prstGeom prst="rect">
              <a:avLst/>
            </a:prstGeom>
            <a:solidFill>
              <a:srgbClr val="7C7C7C">
                <a:alpha val="142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36"/>
            <p:cNvSpPr/>
            <p:nvPr/>
          </p:nvSpPr>
          <p:spPr>
            <a:xfrm>
              <a:off x="1708175" y="1932750"/>
              <a:ext cx="5727600" cy="2181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36"/>
            <p:cNvSpPr/>
            <p:nvPr/>
          </p:nvSpPr>
          <p:spPr>
            <a:xfrm>
              <a:off x="1822600" y="1991675"/>
              <a:ext cx="100200" cy="100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36"/>
            <p:cNvSpPr/>
            <p:nvPr/>
          </p:nvSpPr>
          <p:spPr>
            <a:xfrm>
              <a:off x="2006050" y="1991675"/>
              <a:ext cx="100200" cy="100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36"/>
            <p:cNvSpPr/>
            <p:nvPr/>
          </p:nvSpPr>
          <p:spPr>
            <a:xfrm>
              <a:off x="2189500" y="1991675"/>
              <a:ext cx="100200" cy="100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44" name="Google Shape;1344;p36"/>
          <p:cNvSpPr txBox="1">
            <a:spLocks noGrp="1"/>
          </p:cNvSpPr>
          <p:nvPr>
            <p:ph type="title"/>
          </p:nvPr>
        </p:nvSpPr>
        <p:spPr>
          <a:xfrm>
            <a:off x="1708150" y="1839000"/>
            <a:ext cx="5727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Расширение</a:t>
            </a:r>
            <a:endParaRPr dirty="0"/>
          </a:p>
        </p:txBody>
      </p:sp>
      <p:sp>
        <p:nvSpPr>
          <p:cNvPr id="1345" name="Google Shape;1345;p36"/>
          <p:cNvSpPr txBox="1">
            <a:spLocks noGrp="1"/>
          </p:cNvSpPr>
          <p:nvPr>
            <p:ph type="subTitle" idx="1"/>
          </p:nvPr>
        </p:nvSpPr>
        <p:spPr>
          <a:xfrm>
            <a:off x="1708175" y="2680800"/>
            <a:ext cx="57276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 это приложение, которое добавляет новые возможности браузеру.</a:t>
            </a:r>
            <a:endParaRPr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одзаголовок 1">
            <a:extLst>
              <a:ext uri="{FF2B5EF4-FFF2-40B4-BE49-F238E27FC236}">
                <a16:creationId xmlns:a16="http://schemas.microsoft.com/office/drawing/2014/main" id="{01F50874-60F7-42BA-8488-B6DE64BB50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6310" y="1647328"/>
            <a:ext cx="8394895" cy="75964"/>
          </a:xfrm>
          <a:noFill/>
        </p:spPr>
        <p:txBody>
          <a:bodyPr/>
          <a:lstStyle/>
          <a:p>
            <a:pPr algn="just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ü"/>
            </a:pP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Сохранять ваши пароли и другие личные данные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ü"/>
            </a:pPr>
            <a:r>
              <a:rPr lang="ru-RU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Извлекать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из страницы скрытые данные, например, ссылку на скачивание музыки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ü"/>
            </a:pP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Менять что-то на странице, например, отключать рекламу, переводить текст, удалять ненужное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ü"/>
            </a:pP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Собирать статистику вашей работы в интернете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ü"/>
            </a:pP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Подключаться к другим сервисам (почте, чатам, файлообменникам) и взаимодействовать с ними из браузера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/>
            <a:endParaRPr lang="en-US" dirty="0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28A8D78E-BF01-4740-A683-007ECEA61E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3455" y="608340"/>
            <a:ext cx="7704000" cy="678854"/>
          </a:xfrm>
        </p:spPr>
        <p:txBody>
          <a:bodyPr/>
          <a:lstStyle/>
          <a:p>
            <a:r>
              <a:rPr lang="ru-RU" sz="3600" dirty="0"/>
              <a:t>Расширение способно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4390764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8763D83-9296-4057-AC4E-A0AC03670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Интернет-магазин </a:t>
            </a:r>
            <a:r>
              <a:rPr lang="en-US" dirty="0"/>
              <a:t>Chrome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86FF3FC-E1A7-47C7-A415-FEAE7E7380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858" y="1512211"/>
            <a:ext cx="7246283" cy="255102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3145304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2E30965-3B22-43FA-8CA5-1F32518C48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623" y="353812"/>
            <a:ext cx="5025300" cy="1323900"/>
          </a:xfrm>
        </p:spPr>
        <p:txBody>
          <a:bodyPr/>
          <a:lstStyle/>
          <a:p>
            <a:r>
              <a:rPr lang="ru-RU">
                <a:solidFill>
                  <a:schemeClr val="bg1"/>
                </a:solidFill>
              </a:rPr>
              <a:t>Языки разработки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E06994B7-B79A-4BC9-87B3-9929047BF0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7546" y="1365012"/>
            <a:ext cx="5788908" cy="320802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685881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8763D83-9296-4057-AC4E-A0AC03670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ru-RU" dirty="0"/>
              <a:t>Разработчики</a:t>
            </a:r>
            <a:endParaRPr lang="en-US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1521CDB-CB61-4DEA-B781-0D95705945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522" y="1431756"/>
            <a:ext cx="4714875" cy="28575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1026" name="Picture 2" descr="GitHub (@github) / Twitter">
            <a:extLst>
              <a:ext uri="{FF2B5EF4-FFF2-40B4-BE49-F238E27FC236}">
                <a16:creationId xmlns:a16="http://schemas.microsoft.com/office/drawing/2014/main" id="{B8C96B9C-188C-48A8-9E9F-06B781F011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0041" y="1788944"/>
            <a:ext cx="2143125" cy="214312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5643917"/>
      </p:ext>
    </p:extLst>
  </p:cSld>
  <p:clrMapOvr>
    <a:masterClrMapping/>
  </p:clrMapOvr>
</p:sld>
</file>

<file path=ppt/theme/theme1.xml><?xml version="1.0" encoding="utf-8"?>
<a:theme xmlns:a="http://schemas.openxmlformats.org/drawingml/2006/main" name=" Computer Science Degree for College by Slidesgo">
  <a:themeElements>
    <a:clrScheme name="Simple Light">
      <a:dk1>
        <a:srgbClr val="000000"/>
      </a:dk1>
      <a:lt1>
        <a:srgbClr val="FFFFFF"/>
      </a:lt1>
      <a:dk2>
        <a:srgbClr val="ECE5B4"/>
      </a:dk2>
      <a:lt2>
        <a:srgbClr val="F673A9"/>
      </a:lt2>
      <a:accent1>
        <a:srgbClr val="D899B3"/>
      </a:accent1>
      <a:accent2>
        <a:srgbClr val="9A4496"/>
      </a:accent2>
      <a:accent3>
        <a:srgbClr val="7EC8D4"/>
      </a:accent3>
      <a:accent4>
        <a:srgbClr val="6AA4D6"/>
      </a:accent4>
      <a:accent5>
        <a:srgbClr val="06467E"/>
      </a:accent5>
      <a:accent6>
        <a:srgbClr val="2F2B19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316</TotalTime>
  <Words>379</Words>
  <Application>Microsoft Office PowerPoint</Application>
  <PresentationFormat>Экран (16:9)</PresentationFormat>
  <Paragraphs>82</Paragraphs>
  <Slides>30</Slides>
  <Notes>9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30</vt:i4>
      </vt:variant>
    </vt:vector>
  </HeadingPairs>
  <TitlesOfParts>
    <vt:vector size="36" baseType="lpstr">
      <vt:lpstr>Zen Dots</vt:lpstr>
      <vt:lpstr>Wingdings</vt:lpstr>
      <vt:lpstr>Arial</vt:lpstr>
      <vt:lpstr>Anaheim</vt:lpstr>
      <vt:lpstr>Calibri</vt:lpstr>
      <vt:lpstr> Computer Science Degree for College by Slidesgo</vt:lpstr>
      <vt:lpstr>ВСЕРОССИЙСКАЯ КОНФЕРЕНЦИЯ УЧАЩИХСЯ «НАУЧНЫЙ ПОТЕНЦИАЛ-XXI»   „Исследование и разработка браузерных расширений”  </vt:lpstr>
      <vt:lpstr>Презентация PowerPoint</vt:lpstr>
      <vt:lpstr>Фальсификация</vt:lpstr>
      <vt:lpstr>Задачи</vt:lpstr>
      <vt:lpstr>Расширение</vt:lpstr>
      <vt:lpstr>Расширение способно</vt:lpstr>
      <vt:lpstr>Интернет-магазин Chrome</vt:lpstr>
      <vt:lpstr>Языки разработки</vt:lpstr>
      <vt:lpstr>Разработчики</vt:lpstr>
      <vt:lpstr>Разработка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Страница расширения</vt:lpstr>
      <vt:lpstr>Презентация PowerPoint</vt:lpstr>
      <vt:lpstr>Презентация PowerPoint</vt:lpstr>
      <vt:lpstr>Презентация PowerPoint</vt:lpstr>
      <vt:lpstr>Блок рекламы</vt:lpstr>
      <vt:lpstr>Реклама в Интернете</vt:lpstr>
      <vt:lpstr>Презентация PowerPoint</vt:lpstr>
      <vt:lpstr>Презентация PowerPoint</vt:lpstr>
      <vt:lpstr>Тёмная тема</vt:lpstr>
      <vt:lpstr>Презентация PowerPoint</vt:lpstr>
      <vt:lpstr>Презентация PowerPoint</vt:lpstr>
      <vt:lpstr>OBZOR</vt:lpstr>
      <vt:lpstr>Спасибо за внимание</vt:lpstr>
      <vt:lpstr>Итоги</vt:lpstr>
      <vt:lpstr>Вступление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Проект  „Исследование и разработка браузерных расширений”</dc:title>
  <cp:lastModifiedBy>Abdulov Ilya</cp:lastModifiedBy>
  <cp:revision>5</cp:revision>
  <dcterms:modified xsi:type="dcterms:W3CDTF">2022-04-06T23:05:58Z</dcterms:modified>
</cp:coreProperties>
</file>